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0B4"/>
    <a:srgbClr val="7F8CA1"/>
    <a:srgbClr val="99A7C3"/>
    <a:srgbClr val="48A9C5"/>
    <a:srgbClr val="6BA4B8"/>
    <a:srgbClr val="D5D6DD"/>
    <a:srgbClr val="C0CBDB"/>
    <a:srgbClr val="BDC8D9"/>
    <a:srgbClr val="71798C"/>
    <a:srgbClr val="F9E8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6622" autoAdjust="0"/>
  </p:normalViewPr>
  <p:slideViewPr>
    <p:cSldViewPr snapToGrid="0" snapToObjects="1" showGuides="1">
      <p:cViewPr varScale="1">
        <p:scale>
          <a:sx n="68" d="100"/>
          <a:sy n="68" d="100"/>
        </p:scale>
        <p:origin x="-618" y="-102"/>
      </p:cViewPr>
      <p:guideLst>
        <p:guide orient="horz" pos="709"/>
        <p:guide orient="horz" pos="3928"/>
        <p:guide pos="5603"/>
        <p:guide pos="16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8" d="100"/>
          <a:sy n="88" d="100"/>
        </p:scale>
        <p:origin x="-3192" y="-102"/>
      </p:cViewPr>
      <p:guideLst>
        <p:guide orient="horz" pos="3223"/>
        <p:guide pos="2238"/>
      </p:guideLst>
    </p:cSldViewPr>
  </p:notes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>FR_landscape_4-3_EN</Template>
  <TotalTime>0</TotalTime>
  <Words>835</Words>
  <Application>Microsoft Office PowerPoint</Application>
  <PresentationFormat>Affichage à l'écran (4:3)</PresentationFormat>
  <Paragraphs>245</Paragraphs>
  <Slides>15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landscape 4:3 (english)</vt:lpstr>
      <vt:lpstr>Status on C-Band Telemetry Usage by Airbus after 10 Months in Operation  ITC2014 - San Diego ICTS session</vt:lpstr>
      <vt:lpstr>Agenda </vt:lpstr>
      <vt:lpstr>Airbus Telemetry </vt:lpstr>
      <vt:lpstr>S-Band Frequency  </vt:lpstr>
      <vt:lpstr>C-Band Telemetry frequency </vt:lpstr>
      <vt:lpstr>C-Band channels for AIRBUS Telemetry</vt:lpstr>
      <vt:lpstr>C Band - Status today</vt:lpstr>
      <vt:lpstr>C Band - Status today</vt:lpstr>
      <vt:lpstr>AMT and the others C Band users : AMRS</vt:lpstr>
      <vt:lpstr>AMRS/AMT coexistence</vt:lpstr>
      <vt:lpstr>AMRS/AMT coexistence </vt:lpstr>
      <vt:lpstr> Next </vt:lpstr>
      <vt:lpstr>Présentation PowerPoint</vt:lpstr>
      <vt:lpstr> …</vt:lpstr>
      <vt:lpstr>Présentation PowerPoint</vt:lpstr>
    </vt:vector>
  </TitlesOfParts>
  <Company>Airbus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challenging development and the entry into service of C-Band Telemetry at AIRBUS test centre</dc:title>
  <dc:creator>FALGA, Luc</dc:creator>
  <cp:lastModifiedBy>FREAUD, Gilles</cp:lastModifiedBy>
  <cp:revision>74</cp:revision>
  <cp:lastPrinted>2002-07-31T12:44:26Z</cp:lastPrinted>
  <dcterms:created xsi:type="dcterms:W3CDTF">2014-05-26T11:18:43Z</dcterms:created>
  <dcterms:modified xsi:type="dcterms:W3CDTF">2014-10-21T14:02:43Z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_Doc_Type">
    <vt:lpwstr>PR</vt:lpwstr>
  </property>
  <property fmtid="{D5CDD505-2E9C-101B-9397-08002B2CF9AE}" pid="3" name="NXPowerLiteLastOptimized">
    <vt:lpwstr>354244</vt:lpwstr>
  </property>
  <property fmtid="{D5CDD505-2E9C-101B-9397-08002B2CF9AE}" pid="4" name="NXPowerLiteSettings">
    <vt:lpwstr>F7000400038000</vt:lpwstr>
  </property>
  <property fmtid="{D5CDD505-2E9C-101B-9397-08002B2CF9AE}" pid="5" name="NXPowerLiteVersion">
    <vt:lpwstr>D5.0.2</vt:lpwstr>
  </property>
  <property fmtid="{D5CDD505-2E9C-101B-9397-08002B2CF9AE}" pid="10" name="_NewReviewCycle">
    <vt:lpwstr/>
  </property>
</Properties>
</file>