
<file path=[Content_Types].xml><?xml version="1.0" encoding="utf-8"?>
<Types xmlns="http://schemas.openxmlformats.org/package/2006/content-types">
  <Default Extension="rels" ContentType="application/vnd.openxmlformats-package.relationships+xml"/>
  <Default Extension="jpeg" ContentType="image/jpeg"/>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4.2.0.0-->
<p:presentation xmlns:r="http://schemas.openxmlformats.org/officeDocument/2006/relationships" xmlns:a="http://schemas.openxmlformats.org/drawingml/2006/main" xmlns:p="http://schemas.openxmlformats.org/presentationml/2006/main" firstSlideNum="0" showSpecialPlsOnTitleSld="0" removePersonalInfoOnSave="1" saveSubsetFonts="1">
  <p:sldMasterIdLst>
    <p:sldMasterId id="2147483652" r:id="rId1"/>
  </p:sldMasterIdLst>
  <p:notesMasterIdLst>
    <p:notesMasterId r:id="rId2"/>
  </p:notesMasterIdLst>
  <p:handoutMasterIdLst>
    <p:handoutMasterId r:id="rId3"/>
  </p:handoutMasterIdLst>
  <p:sldIdLst>
    <p:sldId id="321" r:id="rId4"/>
    <p:sldId id="370" r:id="rId5"/>
    <p:sldId id="380" r:id="rId6"/>
    <p:sldId id="426" r:id="rId7"/>
    <p:sldId id="427" r:id="rId8"/>
    <p:sldId id="432" r:id="rId9"/>
    <p:sldId id="366" r:id="rId10"/>
    <p:sldId id="421" r:id="rId11"/>
    <p:sldId id="423" r:id="rId12"/>
    <p:sldId id="326" r:id="rId13"/>
    <p:sldId id="382" r:id="rId14"/>
    <p:sldId id="435" r:id="rId15"/>
    <p:sldId id="436" r:id="rId16"/>
    <p:sldId id="437" r:id="rId17"/>
    <p:sldId id="379" r:id="rId18"/>
    <p:sldId id="418" r:id="rId19"/>
  </p:sldIdLst>
  <p:sldSz cx="9144000" cy="6858000" type="screen4x3"/>
  <p:notesSz cx="7010400" cy="9296400"/>
  <p:custDataLst>
    <p:tags r:id="rId20"/>
  </p:custDataLst>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r="http://schemas.openxmlformats.org/officeDocument/2006/relationships" xmlns:a="http://schemas.openxmlformats.org/drawingml/2006/main" xmlns:p="http://schemas.openxmlformats.org/presentationml/2006/main">
  <p:normalViewPr>
    <p:restoredLeft sz="16484" autoAdjust="0"/>
    <p:restoredTop sz="94585" autoAdjust="0"/>
  </p:normalViewPr>
  <p:slideViewPr>
    <p:cSldViewPr>
      <p:cViewPr>
        <p:scale>
          <a:sx n="100" d="100"/>
          <a:sy n="100" d="100"/>
        </p:scale>
        <p:origin x="-180" y="1326"/>
      </p:cViewPr>
      <p:guideLst>
        <p:guide orient="horz" pos="2160"/>
        <p:guide pos="2880"/>
      </p:guideLst>
    </p:cSldViewPr>
  </p:slideViewPr>
  <p:outlineViewPr>
    <p:cViewPr>
      <p:scale>
        <a:sx n="33" d="100"/>
        <a:sy n="33" d="100"/>
      </p:scale>
      <p:origin x="0" y="650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tags" Target="tags/tag1.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heme" Target="theme/theme1.xml" /><Relationship Id="rId24" Type="http://schemas.openxmlformats.org/officeDocument/2006/relationships/tableStyles" Target="tableStyles.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DA2E3148-0B47-43DE-889B-0DC78EAA3CA3}" type="datetimeFigureOut">
              <a:rPr lang="en-US" smtClean="0"/>
              <a:t>10/15/2014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4DA54CCA-5302-4860-B864-3EAD3F54D18A}" type="slidenum">
              <a:rPr lang="en-US" smtClean="0"/>
              <a:t>‹#›</a:t>
            </a:fld>
            <a:endParaRPr lang="en-US"/>
          </a:p>
        </p:txBody>
      </p:sp>
    </p:spTree>
    <p:extLst>
      <p:ext uri="{BB962C8B-B14F-4D97-AF65-F5344CB8AC3E}">
        <p14:creationId xmlns:p14="http://schemas.microsoft.com/office/powerpoint/2010/main" val="1690533855"/>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xfrm>
            <a:off x="0" y="0"/>
            <a:ext cx="3038475" cy="465138"/>
          </a:xfrm>
          <a:prstGeom prst="rect">
            <a:avLst/>
          </a:prstGeom>
          <a:noFill/>
          <a:ln w="9525">
            <a:noFill/>
            <a:miter lim="800000"/>
          </a:ln>
        </p:spPr>
        <p:txBody>
          <a:bodyPr vert="horz" wrap="square" lIns="93177" tIns="46589" rIns="93177" bIns="46589" anchor="t" anchorCtr="0" compatLnSpc="1">
            <a:prstTxWarp prst="textNoShape">
              <a:avLst/>
            </a:prstTxWarp>
          </a:bodyPr>
          <a:lstStyle>
            <a:lvl1pPr defTabSz="931863" eaLnBrk="1" hangingPunct="1">
              <a:defRPr sz="1200">
                <a:latin typeface="Arial" charset="0"/>
              </a:defRPr>
            </a:lvl1pPr>
          </a:lstStyle>
          <a:p>
            <a:pPr>
              <a:defRPr/>
            </a:pPr>
            <a:endParaRPr lang="en-US"/>
          </a:p>
        </p:txBody>
      </p:sp>
      <p:sp>
        <p:nvSpPr>
          <p:cNvPr id="18435" name="Rectangle 3"/>
          <p:cNvSpPr>
            <a:spLocks noGrp="1" noChangeArrowheads="1"/>
          </p:cNvSpPr>
          <p:nvPr>
            <p:ph type="dt" idx="1"/>
          </p:nvPr>
        </p:nvSpPr>
        <p:spPr>
          <a:xfrm>
            <a:off x="3970338" y="0"/>
            <a:ext cx="3038475" cy="465138"/>
          </a:xfrm>
          <a:prstGeom prst="rect">
            <a:avLst/>
          </a:prstGeom>
          <a:noFill/>
          <a:ln w="9525">
            <a:noFill/>
            <a:miter lim="800000"/>
          </a:ln>
        </p:spPr>
        <p:txBody>
          <a:bodyPr vert="horz" wrap="square" lIns="93177" tIns="46589" rIns="93177" bIns="46589" anchor="t" anchorCtr="0" compatLnSpc="1">
            <a:prstTxWarp prst="textNoShape">
              <a:avLst/>
            </a:prstTxWarp>
          </a:bodyPr>
          <a:lstStyle>
            <a:lvl1pPr algn="r" defTabSz="931863" eaLnBrk="1" hangingPunct="1">
              <a:defRPr sz="1200">
                <a:latin typeface="Arial" charset="0"/>
              </a:defRPr>
            </a:lvl1pPr>
          </a:lstStyle>
          <a:p>
            <a:pPr>
              <a:defRPr/>
            </a:pPr>
            <a:endParaRPr lang="en-US"/>
          </a:p>
        </p:txBody>
      </p:sp>
      <p:sp>
        <p:nvSpPr>
          <p:cNvPr id="20484" name="Rectangle 4"/>
          <p:cNvSpPr>
            <a:spLocks noGrp="1" noRot="1" noChangeAspect="1" noChangeArrowheads="1" noTextEdit="1"/>
          </p:cNvSpPr>
          <p:nvPr>
            <p:ph type="sldImg" idx="2"/>
          </p:nvPr>
        </p:nvSpPr>
        <p:spPr>
          <a:xfrm>
            <a:off x="1181100" y="696913"/>
            <a:ext cx="4648200" cy="3486150"/>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18437" name="Rectangle 5"/>
          <p:cNvSpPr>
            <a:spLocks noGrp="1" noChangeArrowheads="1"/>
          </p:cNvSpPr>
          <p:nvPr>
            <p:ph type="body" sz="quarter" idx="3"/>
          </p:nvPr>
        </p:nvSpPr>
        <p:spPr>
          <a:xfrm>
            <a:off x="701675" y="4416425"/>
            <a:ext cx="5607050" cy="4183063"/>
          </a:xfrm>
          <a:prstGeom prst="rect">
            <a:avLst/>
          </a:prstGeom>
          <a:noFill/>
          <a:ln w="9525">
            <a:noFill/>
            <a:miter lim="800000"/>
          </a:ln>
        </p:spPr>
        <p:txBody>
          <a:bodyPr vert="horz" wrap="square" lIns="93177" tIns="46589" rIns="93177" bIns="46589"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a:xfrm>
            <a:off x="0" y="8829675"/>
            <a:ext cx="3038475" cy="465138"/>
          </a:xfrm>
          <a:prstGeom prst="rect">
            <a:avLst/>
          </a:prstGeom>
          <a:noFill/>
          <a:ln w="9525">
            <a:noFill/>
            <a:miter lim="800000"/>
          </a:ln>
        </p:spPr>
        <p:txBody>
          <a:bodyPr vert="horz" wrap="square" lIns="93177" tIns="46589" rIns="93177" bIns="46589" anchor="b" anchorCtr="0" compatLnSpc="1">
            <a:prstTxWarp prst="textNoShape">
              <a:avLst/>
            </a:prstTxWarp>
          </a:bodyPr>
          <a:lstStyle>
            <a:lvl1pPr defTabSz="931863" eaLnBrk="1" hangingPunct="1">
              <a:defRPr sz="1200">
                <a:latin typeface="Arial" charset="0"/>
              </a:defRPr>
            </a:lvl1pPr>
          </a:lstStyle>
          <a:p>
            <a:pPr>
              <a:defRPr/>
            </a:pPr>
            <a:endParaRPr lang="en-US"/>
          </a:p>
        </p:txBody>
      </p:sp>
      <p:sp>
        <p:nvSpPr>
          <p:cNvPr id="18439" name="Rectangle 7"/>
          <p:cNvSpPr>
            <a:spLocks noGrp="1" noChangeArrowheads="1"/>
          </p:cNvSpPr>
          <p:nvPr>
            <p:ph type="sldNum" sz="quarter" idx="5"/>
          </p:nvPr>
        </p:nvSpPr>
        <p:spPr>
          <a:xfrm>
            <a:off x="3970338" y="8829675"/>
            <a:ext cx="3038475" cy="465138"/>
          </a:xfrm>
          <a:prstGeom prst="rect">
            <a:avLst/>
          </a:prstGeom>
          <a:noFill/>
          <a:ln w="9525">
            <a:noFill/>
            <a:miter lim="800000"/>
          </a:ln>
        </p:spPr>
        <p:txBody>
          <a:bodyPr vert="horz" wrap="square" lIns="93177" tIns="46589" rIns="93177" bIns="46589" anchor="b" anchorCtr="0" compatLnSpc="1">
            <a:prstTxWarp prst="textNoShape">
              <a:avLst/>
            </a:prstTxWarp>
          </a:bodyPr>
          <a:lstStyle>
            <a:lvl1pPr algn="r" defTabSz="931863" eaLnBrk="1" hangingPunct="1">
              <a:defRPr sz="1200">
                <a:latin typeface="Arial" charset="0"/>
              </a:defRPr>
            </a:lvl1pPr>
          </a:lstStyle>
          <a:p>
            <a:pPr>
              <a:defRPr/>
            </a:pPr>
            <a:fld id="{D0F8257C-5712-43C6-95E5-54D0C2B90F34}" type="slidenum">
              <a:rPr lang="en-US"/>
              <a:pPr>
                <a:defRPr/>
              </a:pPr>
              <a:t>‹#›</a:t>
            </a:fld>
          </a:p>
        </p:txBody>
      </p:sp>
    </p:spTree>
    <p:extLst>
      <p:ext uri="{BB962C8B-B14F-4D97-AF65-F5344CB8AC3E}">
        <p14:creationId xmlns:p14="http://schemas.microsoft.com/office/powerpoint/2010/main" val="2232438150"/>
      </p:ext>
    </p:extLst>
  </p:cSld>
  <p:clrMap bg1="lt1" tx1="dk1" bg2="lt2" tx2="dk2" accent1="accent1" accent2="accent2" accent3="accent3" accent4="accent4" accent5="accent5" accent6="accent6" hlink="hlink" folHlink="folHlink"/>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400">
                <a:solidFill>
                  <a:schemeClr val="tx1"/>
                </a:solidFill>
                <a:latin typeface="Tahoma" pitchFamily="34" charset="0"/>
              </a:defRPr>
            </a:lvl1pPr>
            <a:lvl2pPr marL="742950" indent="-285750" defTabSz="931863" eaLnBrk="0" hangingPunct="0">
              <a:defRPr sz="2400">
                <a:solidFill>
                  <a:schemeClr val="tx1"/>
                </a:solidFill>
                <a:latin typeface="Tahoma" pitchFamily="34" charset="0"/>
              </a:defRPr>
            </a:lvl2pPr>
            <a:lvl3pPr marL="1143000" indent="-228600" defTabSz="931863" eaLnBrk="0" hangingPunct="0">
              <a:defRPr sz="2400">
                <a:solidFill>
                  <a:schemeClr val="tx1"/>
                </a:solidFill>
                <a:latin typeface="Tahoma" pitchFamily="34" charset="0"/>
              </a:defRPr>
            </a:lvl3pPr>
            <a:lvl4pPr marL="1600200" indent="-228600" defTabSz="931863" eaLnBrk="0" hangingPunct="0">
              <a:defRPr sz="2400">
                <a:solidFill>
                  <a:schemeClr val="tx1"/>
                </a:solidFill>
                <a:latin typeface="Tahoma" pitchFamily="34" charset="0"/>
              </a:defRPr>
            </a:lvl4pPr>
            <a:lvl5pPr marL="2057400" indent="-228600" defTabSz="931863" eaLnBrk="0" hangingPunct="0">
              <a:defRPr sz="2400">
                <a:solidFill>
                  <a:schemeClr val="tx1"/>
                </a:solidFill>
                <a:latin typeface="Tahoma" pitchFamily="34" charset="0"/>
              </a:defRPr>
            </a:lvl5pPr>
            <a:lvl6pPr marL="2514600" indent="-228600" defTabSz="931863" eaLnBrk="0" fontAlgn="base" hangingPunct="0">
              <a:spcBef>
                <a:spcPct val="0"/>
              </a:spcBef>
              <a:spcAft>
                <a:spcPct val="0"/>
              </a:spcAft>
              <a:defRPr sz="2400">
                <a:solidFill>
                  <a:schemeClr val="tx1"/>
                </a:solidFill>
                <a:latin typeface="Tahoma" pitchFamily="34" charset="0"/>
              </a:defRPr>
            </a:lvl6pPr>
            <a:lvl7pPr marL="2971800" indent="-228600" defTabSz="931863" eaLnBrk="0" fontAlgn="base" hangingPunct="0">
              <a:spcBef>
                <a:spcPct val="0"/>
              </a:spcBef>
              <a:spcAft>
                <a:spcPct val="0"/>
              </a:spcAft>
              <a:defRPr sz="2400">
                <a:solidFill>
                  <a:schemeClr val="tx1"/>
                </a:solidFill>
                <a:latin typeface="Tahoma" pitchFamily="34" charset="0"/>
              </a:defRPr>
            </a:lvl7pPr>
            <a:lvl8pPr marL="3429000" indent="-228600" defTabSz="931863" eaLnBrk="0" fontAlgn="base" hangingPunct="0">
              <a:spcBef>
                <a:spcPct val="0"/>
              </a:spcBef>
              <a:spcAft>
                <a:spcPct val="0"/>
              </a:spcAft>
              <a:defRPr sz="2400">
                <a:solidFill>
                  <a:schemeClr val="tx1"/>
                </a:solidFill>
                <a:latin typeface="Tahoma" pitchFamily="34" charset="0"/>
              </a:defRPr>
            </a:lvl8pPr>
            <a:lvl9pPr marL="3886200" indent="-228600" defTabSz="931863" eaLnBrk="0" fontAlgn="base" hangingPunct="0">
              <a:spcBef>
                <a:spcPct val="0"/>
              </a:spcBef>
              <a:spcAft>
                <a:spcPct val="0"/>
              </a:spcAft>
              <a:defRPr sz="2400">
                <a:solidFill>
                  <a:schemeClr val="tx1"/>
                </a:solidFill>
                <a:latin typeface="Tahoma" pitchFamily="34" charset="0"/>
              </a:defRPr>
            </a:lvl9pPr>
          </a:lstStyle>
          <a:p>
            <a:pPr eaLnBrk="1" hangingPunct="1"/>
            <a:fld id="{4AEDF98E-0C35-4F13-8704-63D64B061C20}" type="slidenum">
              <a:rPr lang="en-US" sz="1200" smtClean="0">
                <a:latin typeface="Arial" charset="0"/>
              </a:rPr>
              <a:pPr eaLnBrk="1" hangingPunct="1"/>
              <a:t>0</a:t>
            </a:fld>
            <a:endParaRPr lang="en-US" sz="1200" smtClean="0">
              <a:latin typeface="Arial" charset="0"/>
            </a:endParaRPr>
          </a:p>
        </p:txBody>
      </p:sp>
      <p:sp>
        <p:nvSpPr>
          <p:cNvPr id="21507" name="Rectangle 2"/>
          <p:cNvSpPr>
            <a:spLocks noGrp="1" noRot="1" noChangeAspect="1" noChangeArrowheads="1" noTextEdit="1"/>
          </p:cNvSpPr>
          <p:nvPr>
            <p:ph type="sldImg"/>
          </p:nvPr>
        </p:nvSpPr>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9</a:t>
            </a:fld>
            <a:endParaRPr lang="en-US"/>
          </a:p>
        </p:txBody>
      </p:sp>
    </p:spTree>
    <p:extLst>
      <p:ext uri="{BB962C8B-B14F-4D97-AF65-F5344CB8AC3E}">
        <p14:creationId xmlns:p14="http://schemas.microsoft.com/office/powerpoint/2010/main" val="1094626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10</a:t>
            </a:fld>
            <a:endParaRPr lang="en-US"/>
          </a:p>
        </p:txBody>
      </p:sp>
    </p:spTree>
    <p:extLst>
      <p:ext uri="{BB962C8B-B14F-4D97-AF65-F5344CB8AC3E}">
        <p14:creationId xmlns:p14="http://schemas.microsoft.com/office/powerpoint/2010/main" val="1270727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11</a:t>
            </a:fld>
            <a:endParaRPr lang="en-US"/>
          </a:p>
        </p:txBody>
      </p:sp>
    </p:spTree>
    <p:extLst>
      <p:ext uri="{BB962C8B-B14F-4D97-AF65-F5344CB8AC3E}">
        <p14:creationId xmlns:p14="http://schemas.microsoft.com/office/powerpoint/2010/main" val="28718557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12</a:t>
            </a:fld>
            <a:endParaRPr lang="en-US"/>
          </a:p>
        </p:txBody>
      </p:sp>
    </p:spTree>
    <p:extLst>
      <p:ext uri="{BB962C8B-B14F-4D97-AF65-F5344CB8AC3E}">
        <p14:creationId xmlns:p14="http://schemas.microsoft.com/office/powerpoint/2010/main" val="4811884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13</a:t>
            </a:fld>
            <a:endParaRPr lang="en-US"/>
          </a:p>
        </p:txBody>
      </p:sp>
    </p:spTree>
    <p:extLst>
      <p:ext uri="{BB962C8B-B14F-4D97-AF65-F5344CB8AC3E}">
        <p14:creationId xmlns:p14="http://schemas.microsoft.com/office/powerpoint/2010/main" val="14028240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14</a:t>
            </a:fld>
            <a:endParaRPr lang="en-US"/>
          </a:p>
        </p:txBody>
      </p:sp>
    </p:spTree>
    <p:extLst>
      <p:ext uri="{BB962C8B-B14F-4D97-AF65-F5344CB8AC3E}">
        <p14:creationId xmlns:p14="http://schemas.microsoft.com/office/powerpoint/2010/main" val="39706225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15</a:t>
            </a:fld>
            <a:endParaRPr lang="en-US"/>
          </a:p>
        </p:txBody>
      </p:sp>
    </p:spTree>
    <p:extLst>
      <p:ext uri="{BB962C8B-B14F-4D97-AF65-F5344CB8AC3E}">
        <p14:creationId xmlns:p14="http://schemas.microsoft.com/office/powerpoint/2010/main" val="732414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1</a:t>
            </a:fld>
            <a:endParaRPr lang="en-US"/>
          </a:p>
        </p:txBody>
      </p:sp>
    </p:spTree>
    <p:extLst>
      <p:ext uri="{BB962C8B-B14F-4D97-AF65-F5344CB8AC3E}">
        <p14:creationId xmlns:p14="http://schemas.microsoft.com/office/powerpoint/2010/main" val="227314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2</a:t>
            </a:fld>
            <a:endParaRPr lang="en-US"/>
          </a:p>
        </p:txBody>
      </p:sp>
    </p:spTree>
    <p:extLst>
      <p:ext uri="{BB962C8B-B14F-4D97-AF65-F5344CB8AC3E}">
        <p14:creationId xmlns:p14="http://schemas.microsoft.com/office/powerpoint/2010/main" val="27635963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3</a:t>
            </a:fld>
            <a:endParaRPr lang="en-US"/>
          </a:p>
        </p:txBody>
      </p:sp>
    </p:spTree>
    <p:extLst>
      <p:ext uri="{BB962C8B-B14F-4D97-AF65-F5344CB8AC3E}">
        <p14:creationId xmlns:p14="http://schemas.microsoft.com/office/powerpoint/2010/main" val="715981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4</a:t>
            </a:fld>
            <a:endParaRPr lang="en-US"/>
          </a:p>
        </p:txBody>
      </p:sp>
    </p:spTree>
    <p:extLst>
      <p:ext uri="{BB962C8B-B14F-4D97-AF65-F5344CB8AC3E}">
        <p14:creationId xmlns:p14="http://schemas.microsoft.com/office/powerpoint/2010/main" val="40287371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5</a:t>
            </a:fld>
            <a:endParaRPr lang="en-US"/>
          </a:p>
        </p:txBody>
      </p:sp>
    </p:spTree>
    <p:extLst>
      <p:ext uri="{BB962C8B-B14F-4D97-AF65-F5344CB8AC3E}">
        <p14:creationId xmlns:p14="http://schemas.microsoft.com/office/powerpoint/2010/main" val="3568220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6</a:t>
            </a:fld>
            <a:endParaRPr lang="en-US"/>
          </a:p>
        </p:txBody>
      </p:sp>
    </p:spTree>
    <p:extLst>
      <p:ext uri="{BB962C8B-B14F-4D97-AF65-F5344CB8AC3E}">
        <p14:creationId xmlns:p14="http://schemas.microsoft.com/office/powerpoint/2010/main" val="3987651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7</a:t>
            </a:fld>
            <a:endParaRPr lang="en-US"/>
          </a:p>
        </p:txBody>
      </p:sp>
    </p:spTree>
    <p:extLst>
      <p:ext uri="{BB962C8B-B14F-4D97-AF65-F5344CB8AC3E}">
        <p14:creationId xmlns:p14="http://schemas.microsoft.com/office/powerpoint/2010/main" val="984407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F8257C-5712-43C6-95E5-54D0C2B90F34}" type="slidenum">
              <a:rPr lang="en-US" smtClean="0"/>
              <a:pPr>
                <a:defRPr/>
              </a:pPr>
              <a:t>8</a:t>
            </a:fld>
            <a:endParaRPr lang="en-US"/>
          </a:p>
        </p:txBody>
      </p:sp>
    </p:spTree>
    <p:extLst>
      <p:ext uri="{BB962C8B-B14F-4D97-AF65-F5344CB8AC3E}">
        <p14:creationId xmlns:p14="http://schemas.microsoft.com/office/powerpoint/2010/main" val="2337584409"/>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p:nvPr/>
        </p:nvGrpSpPr>
        <p:grpSpPr>
          <a:xfrm>
            <a:off x="0" y="2438400"/>
            <a:ext cx="9009063" cy="1052513"/>
            <a:chOff x="0" y="1536"/>
            <a:chExt cx="5675" cy="663"/>
          </a:xfrm>
        </p:grpSpPr>
        <p:grpSp>
          <p:nvGrpSpPr>
            <p:cNvPr id="5" name="Group 3"/>
            <p:cNvGrpSpPr/>
            <p:nvPr/>
          </p:nvGrpSpPr>
          <p:grpSpPr>
            <a:xfrm>
              <a:off x="185" y="1604"/>
              <a:ext cx="449" cy="299"/>
              <a:chOff x="720" y="336"/>
              <a:chExt cx="624" cy="432"/>
            </a:xfrm>
          </p:grpSpPr>
          <p:sp>
            <p:nvSpPr>
              <p:cNvPr id="12" name="Rectangle 4"/>
              <p:cNvSpPr>
                <a:spLocks noChangeArrowheads="1"/>
              </p:cNvSpPr>
              <p:nvPr/>
            </p:nvSpPr>
            <p:spPr>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p>
            </p:txBody>
          </p:sp>
          <p:sp>
            <p:nvSpPr>
              <p:cNvPr id="13" name="Rectangle 5"/>
              <p:cNvSpPr>
                <a:spLocks noChangeArrowheads="1"/>
              </p:cNvSpPr>
              <p:nvPr/>
            </p:nvSpPr>
            <p:spPr>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p>
            </p:txBody>
          </p:sp>
        </p:grpSp>
        <p:grpSp>
          <p:nvGrpSpPr>
            <p:cNvPr id="6" name="Group 6"/>
            <p:cNvGrpSpPr/>
            <p:nvPr/>
          </p:nvGrpSpPr>
          <p:grpSpPr>
            <a:xfrm>
              <a:off x="263" y="1870"/>
              <a:ext cx="466" cy="299"/>
              <a:chOff x="912" y="2640"/>
              <a:chExt cx="672" cy="432"/>
            </a:xfrm>
          </p:grpSpPr>
          <p:sp>
            <p:nvSpPr>
              <p:cNvPr id="10" name="Rectangle 7"/>
              <p:cNvSpPr>
                <a:spLocks noChangeArrowheads="1"/>
              </p:cNvSpPr>
              <p:nvPr/>
            </p:nvSpPr>
            <p:spPr>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p>
            </p:txBody>
          </p:sp>
          <p:sp>
            <p:nvSpPr>
              <p:cNvPr id="11" name="Rectangle 8"/>
              <p:cNvSpPr>
                <a:spLocks noChangeArrowheads="1"/>
              </p:cNvSpPr>
              <p:nvPr/>
            </p:nvSpPr>
            <p:spPr>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p>
            </p:txBody>
          </p:sp>
        </p:grpSp>
        <p:sp>
          <p:nvSpPr>
            <p:cNvPr id="7" name="Rectangle 9"/>
            <p:cNvSpPr>
              <a:spLocks noChangeArrowheads="1"/>
            </p:cNvSpPr>
            <p:nvPr/>
          </p:nvSpPr>
          <p:spPr>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p>
          </p:txBody>
        </p:sp>
        <p:sp>
          <p:nvSpPr>
            <p:cNvPr id="8" name="Rectangle 10"/>
            <p:cNvSpPr>
              <a:spLocks noChangeArrowheads="1"/>
            </p:cNvSpPr>
            <p:nvPr/>
          </p:nvSpPr>
          <p:spPr>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p>
          </p:txBody>
        </p:sp>
        <p:sp>
          <p:nvSpPr>
            <p:cNvPr id="9" name="Rectangle 11"/>
            <p:cNvSpPr>
              <a:spLocks noChangeArrowheads="1"/>
            </p:cNvSpPr>
            <p:nvPr/>
          </p:nvSpPr>
          <p:spPr>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p>
          </p:txBody>
        </p:sp>
      </p:grpSp>
      <p:sp>
        <p:nvSpPr>
          <p:cNvPr id="14348"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43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DF2FD511-E5AE-47CA-BA60-67887B74134D}" type="slidenum">
              <a:rPr lang="en-US"/>
              <a:pPr>
                <a:defRPr/>
              </a:pPr>
              <a:t>‹#›</a:t>
            </a:fld>
          </a:p>
        </p:txBody>
      </p:sp>
    </p:spTree>
    <p:extLst>
      <p:ext uri="{BB962C8B-B14F-4D97-AF65-F5344CB8AC3E}">
        <p14:creationId xmlns:p14="http://schemas.microsoft.com/office/powerpoint/2010/main" val="2461887479"/>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p:txBody>
          <a:bodyPr/>
          <a:lstStyle>
            <a:lvl1pPr>
              <a:defRPr/>
            </a:lvl1pPr>
          </a:lstStyle>
          <a:p>
            <a:pPr>
              <a:defRPr/>
            </a:pPr>
            <a:endParaRPr lang="en-US"/>
          </a:p>
        </p:txBody>
      </p:sp>
      <p:sp>
        <p:nvSpPr>
          <p:cNvPr id="5" name="Rectangle 12"/>
          <p:cNvSpPr>
            <a:spLocks noGrp="1" noChangeArrowheads="1"/>
          </p:cNvSpPr>
          <p:nvPr>
            <p:ph type="ftr" sz="quarter" idx="11"/>
          </p:nvPr>
        </p:nvSpPr>
        <p:spPr/>
        <p:txBody>
          <a:bodyPr/>
          <a:lstStyle>
            <a:lvl1pPr>
              <a:defRPr/>
            </a:lvl1pPr>
          </a:lstStyle>
          <a:p>
            <a:pPr>
              <a:defRPr/>
            </a:pPr>
            <a:endParaRPr lang="en-US"/>
          </a:p>
        </p:txBody>
      </p:sp>
      <p:sp>
        <p:nvSpPr>
          <p:cNvPr id="6" name="Rectangle 13"/>
          <p:cNvSpPr>
            <a:spLocks noGrp="1" noChangeArrowheads="1"/>
          </p:cNvSpPr>
          <p:nvPr>
            <p:ph type="sldNum" sz="quarter" idx="12"/>
          </p:nvPr>
        </p:nvSpPr>
        <p:spPr/>
        <p:txBody>
          <a:bodyPr/>
          <a:lstStyle>
            <a:lvl1pPr>
              <a:defRPr/>
            </a:lvl1pPr>
          </a:lstStyle>
          <a:p>
            <a:pPr>
              <a:defRPr/>
            </a:pPr>
            <a:fld id="{9BA8CF5C-6A6A-4AC9-92BD-AB20BA64DE01}" type="slidenum">
              <a:rPr lang="en-US"/>
              <a:pPr>
                <a:defRPr/>
              </a:pPr>
              <a:t>‹#›</a:t>
            </a:fld>
          </a:p>
        </p:txBody>
      </p:sp>
    </p:spTree>
    <p:extLst>
      <p:ext uri="{BB962C8B-B14F-4D97-AF65-F5344CB8AC3E}">
        <p14:creationId xmlns:p14="http://schemas.microsoft.com/office/powerpoint/2010/main" val="2636413837"/>
      </p:ext>
    </p:extLst>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p:txBody>
          <a:bodyPr/>
          <a:lstStyle>
            <a:lvl1pPr>
              <a:defRPr/>
            </a:lvl1pPr>
          </a:lstStyle>
          <a:p>
            <a:pPr>
              <a:defRPr/>
            </a:pPr>
            <a:endParaRPr lang="en-US"/>
          </a:p>
        </p:txBody>
      </p:sp>
      <p:sp>
        <p:nvSpPr>
          <p:cNvPr id="5" name="Rectangle 12"/>
          <p:cNvSpPr>
            <a:spLocks noGrp="1" noChangeArrowheads="1"/>
          </p:cNvSpPr>
          <p:nvPr>
            <p:ph type="ftr" sz="quarter" idx="11"/>
          </p:nvPr>
        </p:nvSpPr>
        <p:spPr/>
        <p:txBody>
          <a:bodyPr/>
          <a:lstStyle>
            <a:lvl1pPr>
              <a:defRPr/>
            </a:lvl1pPr>
          </a:lstStyle>
          <a:p>
            <a:pPr>
              <a:defRPr/>
            </a:pPr>
            <a:endParaRPr lang="en-US"/>
          </a:p>
        </p:txBody>
      </p:sp>
      <p:sp>
        <p:nvSpPr>
          <p:cNvPr id="6" name="Rectangle 13"/>
          <p:cNvSpPr>
            <a:spLocks noGrp="1" noChangeArrowheads="1"/>
          </p:cNvSpPr>
          <p:nvPr>
            <p:ph type="sldNum" sz="quarter" idx="12"/>
          </p:nvPr>
        </p:nvSpPr>
        <p:spPr/>
        <p:txBody>
          <a:bodyPr/>
          <a:lstStyle>
            <a:lvl1pPr>
              <a:defRPr/>
            </a:lvl1pPr>
          </a:lstStyle>
          <a:p>
            <a:pPr>
              <a:defRPr/>
            </a:pPr>
            <a:fld id="{3E9B9CF6-B806-4393-AC72-87B219AE73B4}" type="slidenum">
              <a:rPr lang="en-US"/>
              <a:pPr>
                <a:defRPr/>
              </a:pPr>
              <a:t>‹#›</a:t>
            </a:fld>
          </a:p>
        </p:txBody>
      </p:sp>
    </p:spTree>
    <p:extLst>
      <p:ext uri="{BB962C8B-B14F-4D97-AF65-F5344CB8AC3E}">
        <p14:creationId xmlns:p14="http://schemas.microsoft.com/office/powerpoint/2010/main" val="4237617542"/>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Slide Number Placeholder 3"/>
          <p:cNvSpPr txBox="1"/>
          <p:nvPr userDrawn="1"/>
        </p:nvSpPr>
        <p:spPr>
          <a:xfrm>
            <a:off x="7086600" y="6324600"/>
            <a:ext cx="1905000" cy="457200"/>
          </a:xfrm>
          <a:prstGeom prst="rect">
            <a:avLst/>
          </a:prstGeom>
          <a:noFill/>
          <a:ln w="9525">
            <a:noFill/>
            <a:miter lim="800000"/>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defPPr>
              <a:defRPr lang="en-US"/>
            </a:defPPr>
            <a:lvl1pPr algn="r" rtl="0" eaLnBrk="0" fontAlgn="base" hangingPunct="0">
              <a:spcBef>
                <a:spcPct val="0"/>
              </a:spcBef>
              <a:spcAft>
                <a:spcPct val="0"/>
              </a:spcAft>
              <a:defRPr sz="2400" kern="1200">
                <a:solidFill>
                  <a:schemeClr val="tx1"/>
                </a:solidFill>
                <a:latin typeface="Tahoma" pitchFamily="34" charset="0"/>
                <a:ea typeface="+mn-ea"/>
                <a:cs typeface="+mn-cs"/>
              </a:defRPr>
            </a:lvl1pPr>
            <a:lvl2pPr marL="742950" indent="-285750" algn="l" rtl="0" eaLnBrk="0" fontAlgn="base" hangingPunct="0">
              <a:spcBef>
                <a:spcPct val="0"/>
              </a:spcBef>
              <a:spcAft>
                <a:spcPct val="0"/>
              </a:spcAft>
              <a:defRPr sz="2400" kern="1200">
                <a:solidFill>
                  <a:schemeClr val="tx1"/>
                </a:solidFill>
                <a:latin typeface="Tahoma" pitchFamily="34" charset="0"/>
                <a:ea typeface="+mn-ea"/>
                <a:cs typeface="+mn-cs"/>
              </a:defRPr>
            </a:lvl2pPr>
            <a:lvl3pPr marL="1143000" indent="-228600" algn="l" rtl="0" eaLnBrk="0" fontAlgn="base" hangingPunct="0">
              <a:spcBef>
                <a:spcPct val="0"/>
              </a:spcBef>
              <a:spcAft>
                <a:spcPct val="0"/>
              </a:spcAft>
              <a:defRPr sz="2400" kern="1200">
                <a:solidFill>
                  <a:schemeClr val="tx1"/>
                </a:solidFill>
                <a:latin typeface="Tahoma" pitchFamily="34" charset="0"/>
                <a:ea typeface="+mn-ea"/>
                <a:cs typeface="+mn-cs"/>
              </a:defRPr>
            </a:lvl3pPr>
            <a:lvl4pPr marL="1600200" indent="-228600" algn="l" rtl="0" eaLnBrk="0" fontAlgn="base" hangingPunct="0">
              <a:spcBef>
                <a:spcPct val="0"/>
              </a:spcBef>
              <a:spcAft>
                <a:spcPct val="0"/>
              </a:spcAft>
              <a:defRPr sz="2400" kern="1200">
                <a:solidFill>
                  <a:schemeClr val="tx1"/>
                </a:solidFill>
                <a:latin typeface="Tahoma" pitchFamily="34" charset="0"/>
                <a:ea typeface="+mn-ea"/>
                <a:cs typeface="+mn-cs"/>
              </a:defRPr>
            </a:lvl4pPr>
            <a:lvl5pPr marL="2057400" indent="-228600" algn="l" rtl="0" eaLnBrk="0" fontAlgn="base" hangingPunct="0">
              <a:spcBef>
                <a:spcPct val="0"/>
              </a:spcBef>
              <a:spcAft>
                <a:spcPct val="0"/>
              </a:spcAft>
              <a:defRPr sz="2400" kern="1200">
                <a:solidFill>
                  <a:schemeClr val="tx1"/>
                </a:solidFill>
                <a:latin typeface="Tahoma" pitchFamily="34"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ahoma" pitchFamily="34"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ahoma" pitchFamily="34"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ahoma" pitchFamily="34"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ahoma" pitchFamily="34" charset="0"/>
                <a:ea typeface="+mn-ea"/>
                <a:cs typeface="+mn-cs"/>
              </a:defRPr>
            </a:lvl9pPr>
          </a:lstStyle>
          <a:p>
            <a:pPr eaLnBrk="1" hangingPunct="1">
              <a:defRPr/>
            </a:pPr>
            <a:fld id="{6189B5E1-1D9E-4D79-81B8-6508723F17D9}" type="slidenum">
              <a:rPr lang="en-US" sz="1400" smtClean="0"/>
              <a:pPr eaLnBrk="1" hangingPunct="1">
                <a:defRPr/>
              </a:pPr>
              <a:t>‹#›</a:t>
            </a:fld>
          </a:p>
        </p:txBody>
      </p:sp>
      <p:sp>
        <p:nvSpPr>
          <p:cNvPr id="2" name="Title 1"/>
          <p:cNvSpPr>
            <a:spLocks noGrp="1"/>
          </p:cNvSpPr>
          <p:nvPr>
            <p:ph type="title"/>
          </p:nvPr>
        </p:nvSpPr>
        <p:spPr>
          <a:xfrm>
            <a:off x="1150938" y="214313"/>
            <a:ext cx="7793037" cy="1081087"/>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33400" y="1752600"/>
            <a:ext cx="8421688" cy="4495800"/>
          </a:xfrm>
        </p:spPr>
        <p:txBody>
          <a:bodyPr/>
          <a:lstStyle>
            <a:lvl1pPr>
              <a:defRPr sz="2400">
                <a:solidFill>
                  <a:schemeClr val="tx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9227595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p:txBody>
          <a:bodyPr/>
          <a:lstStyle>
            <a:lvl1pPr>
              <a:defRPr/>
            </a:lvl1pPr>
          </a:lstStyle>
          <a:p>
            <a:pPr>
              <a:defRPr/>
            </a:pPr>
            <a:endParaRPr lang="en-US"/>
          </a:p>
        </p:txBody>
      </p:sp>
      <p:sp>
        <p:nvSpPr>
          <p:cNvPr id="5" name="Rectangle 12"/>
          <p:cNvSpPr>
            <a:spLocks noGrp="1" noChangeArrowheads="1"/>
          </p:cNvSpPr>
          <p:nvPr>
            <p:ph type="ftr" sz="quarter" idx="11"/>
          </p:nvPr>
        </p:nvSpPr>
        <p:spPr/>
        <p:txBody>
          <a:bodyPr/>
          <a:lstStyle>
            <a:lvl1pPr>
              <a:defRPr/>
            </a:lvl1pPr>
          </a:lstStyle>
          <a:p>
            <a:pPr>
              <a:defRPr/>
            </a:pPr>
            <a:endParaRPr lang="en-US"/>
          </a:p>
        </p:txBody>
      </p:sp>
      <p:sp>
        <p:nvSpPr>
          <p:cNvPr id="6" name="Rectangle 13"/>
          <p:cNvSpPr>
            <a:spLocks noGrp="1" noChangeArrowheads="1"/>
          </p:cNvSpPr>
          <p:nvPr>
            <p:ph type="sldNum" sz="quarter" idx="12"/>
          </p:nvPr>
        </p:nvSpPr>
        <p:spPr/>
        <p:txBody>
          <a:bodyPr/>
          <a:lstStyle>
            <a:lvl1pPr>
              <a:defRPr/>
            </a:lvl1pPr>
          </a:lstStyle>
          <a:p>
            <a:pPr>
              <a:defRPr/>
            </a:pPr>
            <a:fld id="{F28A7239-A41F-4D38-B2F8-83B4F01831C1}" type="slidenum">
              <a:rPr lang="en-US"/>
              <a:pPr>
                <a:defRPr/>
              </a:pPr>
              <a:t>‹#›</a:t>
            </a:fld>
          </a:p>
        </p:txBody>
      </p:sp>
    </p:spTree>
    <p:extLst>
      <p:ext uri="{BB962C8B-B14F-4D97-AF65-F5344CB8AC3E}">
        <p14:creationId xmlns:p14="http://schemas.microsoft.com/office/powerpoint/2010/main" val="289541938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p:txBody>
          <a:bodyPr/>
          <a:lstStyle>
            <a:lvl1pPr>
              <a:defRPr/>
            </a:lvl1pPr>
          </a:lstStyle>
          <a:p>
            <a:pPr>
              <a:defRPr/>
            </a:pPr>
            <a:endParaRPr lang="en-US"/>
          </a:p>
        </p:txBody>
      </p:sp>
      <p:sp>
        <p:nvSpPr>
          <p:cNvPr id="6" name="Rectangle 12"/>
          <p:cNvSpPr>
            <a:spLocks noGrp="1" noChangeArrowheads="1"/>
          </p:cNvSpPr>
          <p:nvPr>
            <p:ph type="ftr" sz="quarter" idx="11"/>
          </p:nvPr>
        </p:nvSpPr>
        <p:spPr/>
        <p:txBody>
          <a:bodyPr/>
          <a:lstStyle>
            <a:lvl1pPr>
              <a:defRPr/>
            </a:lvl1pPr>
          </a:lstStyle>
          <a:p>
            <a:pPr>
              <a:defRPr/>
            </a:pPr>
            <a:endParaRPr lang="en-US"/>
          </a:p>
        </p:txBody>
      </p:sp>
      <p:sp>
        <p:nvSpPr>
          <p:cNvPr id="7" name="Rectangle 13"/>
          <p:cNvSpPr>
            <a:spLocks noGrp="1" noChangeArrowheads="1"/>
          </p:cNvSpPr>
          <p:nvPr>
            <p:ph type="sldNum" sz="quarter" idx="12"/>
          </p:nvPr>
        </p:nvSpPr>
        <p:spPr/>
        <p:txBody>
          <a:bodyPr/>
          <a:lstStyle>
            <a:lvl1pPr>
              <a:defRPr/>
            </a:lvl1pPr>
          </a:lstStyle>
          <a:p>
            <a:pPr>
              <a:defRPr/>
            </a:pPr>
            <a:fld id="{810239D8-F471-45E3-AC40-F761D639F8E5}" type="slidenum">
              <a:rPr lang="en-US"/>
              <a:pPr>
                <a:defRPr/>
              </a:pPr>
              <a:t>‹#›</a:t>
            </a:fld>
          </a:p>
        </p:txBody>
      </p:sp>
    </p:spTree>
    <p:extLst>
      <p:ext uri="{BB962C8B-B14F-4D97-AF65-F5344CB8AC3E}">
        <p14:creationId xmlns:p14="http://schemas.microsoft.com/office/powerpoint/2010/main" val="1437091452"/>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p:txBody>
          <a:bodyPr/>
          <a:lstStyle>
            <a:lvl1pPr>
              <a:defRPr/>
            </a:lvl1pPr>
          </a:lstStyle>
          <a:p>
            <a:pPr>
              <a:defRPr/>
            </a:pPr>
            <a:endParaRPr lang="en-US"/>
          </a:p>
        </p:txBody>
      </p:sp>
      <p:sp>
        <p:nvSpPr>
          <p:cNvPr id="8" name="Rectangle 12"/>
          <p:cNvSpPr>
            <a:spLocks noGrp="1" noChangeArrowheads="1"/>
          </p:cNvSpPr>
          <p:nvPr>
            <p:ph type="ftr" sz="quarter" idx="11"/>
          </p:nvPr>
        </p:nvSpPr>
        <p:spPr/>
        <p:txBody>
          <a:bodyPr/>
          <a:lstStyle>
            <a:lvl1pPr>
              <a:defRPr/>
            </a:lvl1pPr>
          </a:lstStyle>
          <a:p>
            <a:pPr>
              <a:defRPr/>
            </a:pPr>
            <a:endParaRPr lang="en-US"/>
          </a:p>
        </p:txBody>
      </p:sp>
      <p:sp>
        <p:nvSpPr>
          <p:cNvPr id="9" name="Rectangle 13"/>
          <p:cNvSpPr>
            <a:spLocks noGrp="1" noChangeArrowheads="1"/>
          </p:cNvSpPr>
          <p:nvPr>
            <p:ph type="sldNum" sz="quarter" idx="12"/>
          </p:nvPr>
        </p:nvSpPr>
        <p:spPr/>
        <p:txBody>
          <a:bodyPr/>
          <a:lstStyle>
            <a:lvl1pPr>
              <a:defRPr/>
            </a:lvl1pPr>
          </a:lstStyle>
          <a:p>
            <a:pPr>
              <a:defRPr/>
            </a:pPr>
            <a:fld id="{8ADDC1AC-AEDC-4872-912D-1B264F0AB07C}" type="slidenum">
              <a:rPr lang="en-US"/>
              <a:pPr>
                <a:defRPr/>
              </a:pPr>
              <a:t>‹#›</a:t>
            </a:fld>
          </a:p>
        </p:txBody>
      </p:sp>
    </p:spTree>
    <p:extLst>
      <p:ext uri="{BB962C8B-B14F-4D97-AF65-F5344CB8AC3E}">
        <p14:creationId xmlns:p14="http://schemas.microsoft.com/office/powerpoint/2010/main" val="1917632873"/>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p:txBody>
          <a:bodyPr/>
          <a:lstStyle>
            <a:lvl1pPr>
              <a:defRPr/>
            </a:lvl1pPr>
          </a:lstStyle>
          <a:p>
            <a:pPr>
              <a:defRPr/>
            </a:pPr>
            <a:endParaRPr lang="en-US"/>
          </a:p>
        </p:txBody>
      </p:sp>
      <p:sp>
        <p:nvSpPr>
          <p:cNvPr id="4" name="Rectangle 12"/>
          <p:cNvSpPr>
            <a:spLocks noGrp="1" noChangeArrowheads="1"/>
          </p:cNvSpPr>
          <p:nvPr>
            <p:ph type="ftr" sz="quarter" idx="11"/>
          </p:nvPr>
        </p:nvSpPr>
        <p:spPr/>
        <p:txBody>
          <a:bodyPr/>
          <a:lstStyle>
            <a:lvl1pPr>
              <a:defRPr/>
            </a:lvl1pPr>
          </a:lstStyle>
          <a:p>
            <a:pPr>
              <a:defRPr/>
            </a:pPr>
            <a:endParaRPr lang="en-US"/>
          </a:p>
        </p:txBody>
      </p:sp>
      <p:sp>
        <p:nvSpPr>
          <p:cNvPr id="5" name="Rectangle 13"/>
          <p:cNvSpPr>
            <a:spLocks noGrp="1" noChangeArrowheads="1"/>
          </p:cNvSpPr>
          <p:nvPr>
            <p:ph type="sldNum" sz="quarter" idx="12"/>
          </p:nvPr>
        </p:nvSpPr>
        <p:spPr/>
        <p:txBody>
          <a:bodyPr/>
          <a:lstStyle>
            <a:lvl1pPr>
              <a:defRPr/>
            </a:lvl1pPr>
          </a:lstStyle>
          <a:p>
            <a:pPr>
              <a:defRPr/>
            </a:pPr>
            <a:fld id="{7350EA01-70F3-4580-916E-1AE3C00A5354}" type="slidenum">
              <a:rPr lang="en-US"/>
              <a:pPr>
                <a:defRPr/>
              </a:pPr>
              <a:t>‹#›</a:t>
            </a:fld>
          </a:p>
        </p:txBody>
      </p:sp>
    </p:spTree>
    <p:extLst>
      <p:ext uri="{BB962C8B-B14F-4D97-AF65-F5344CB8AC3E}">
        <p14:creationId xmlns:p14="http://schemas.microsoft.com/office/powerpoint/2010/main" val="3159182824"/>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p:txBody>
          <a:bodyPr/>
          <a:lstStyle>
            <a:lvl1pPr>
              <a:defRPr/>
            </a:lvl1pPr>
          </a:lstStyle>
          <a:p>
            <a:pPr>
              <a:defRPr/>
            </a:pPr>
            <a:endParaRPr lang="en-US"/>
          </a:p>
        </p:txBody>
      </p:sp>
      <p:sp>
        <p:nvSpPr>
          <p:cNvPr id="3" name="Rectangle 12"/>
          <p:cNvSpPr>
            <a:spLocks noGrp="1" noChangeArrowheads="1"/>
          </p:cNvSpPr>
          <p:nvPr>
            <p:ph type="ftr" sz="quarter" idx="11"/>
          </p:nvPr>
        </p:nvSpPr>
        <p:spPr/>
        <p:txBody>
          <a:bodyPr/>
          <a:lstStyle>
            <a:lvl1pPr>
              <a:defRPr/>
            </a:lvl1pPr>
          </a:lstStyle>
          <a:p>
            <a:pPr>
              <a:defRPr/>
            </a:pPr>
            <a:endParaRPr lang="en-US"/>
          </a:p>
        </p:txBody>
      </p:sp>
      <p:sp>
        <p:nvSpPr>
          <p:cNvPr id="4" name="Rectangle 13"/>
          <p:cNvSpPr>
            <a:spLocks noGrp="1" noChangeArrowheads="1"/>
          </p:cNvSpPr>
          <p:nvPr>
            <p:ph type="sldNum" sz="quarter" idx="12"/>
          </p:nvPr>
        </p:nvSpPr>
        <p:spPr/>
        <p:txBody>
          <a:bodyPr/>
          <a:lstStyle>
            <a:lvl1pPr>
              <a:defRPr/>
            </a:lvl1pPr>
          </a:lstStyle>
          <a:p>
            <a:pPr>
              <a:defRPr/>
            </a:pPr>
            <a:fld id="{EDE97206-317F-44BE-A587-35600233854D}" type="slidenum">
              <a:rPr lang="en-US"/>
              <a:pPr>
                <a:defRPr/>
              </a:pPr>
              <a:t>‹#›</a:t>
            </a:fld>
          </a:p>
        </p:txBody>
      </p:sp>
    </p:spTree>
    <p:extLst>
      <p:ext uri="{BB962C8B-B14F-4D97-AF65-F5344CB8AC3E}">
        <p14:creationId xmlns:p14="http://schemas.microsoft.com/office/powerpoint/2010/main" val="1337723309"/>
      </p:ext>
    </p:extLst>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p:txBody>
          <a:bodyPr/>
          <a:lstStyle>
            <a:lvl1pPr>
              <a:defRPr/>
            </a:lvl1pPr>
          </a:lstStyle>
          <a:p>
            <a:pPr>
              <a:defRPr/>
            </a:pPr>
            <a:endParaRPr lang="en-US"/>
          </a:p>
        </p:txBody>
      </p:sp>
      <p:sp>
        <p:nvSpPr>
          <p:cNvPr id="6" name="Rectangle 12"/>
          <p:cNvSpPr>
            <a:spLocks noGrp="1" noChangeArrowheads="1"/>
          </p:cNvSpPr>
          <p:nvPr>
            <p:ph type="ftr" sz="quarter" idx="11"/>
          </p:nvPr>
        </p:nvSpPr>
        <p:spPr/>
        <p:txBody>
          <a:bodyPr/>
          <a:lstStyle>
            <a:lvl1pPr>
              <a:defRPr/>
            </a:lvl1pPr>
          </a:lstStyle>
          <a:p>
            <a:pPr>
              <a:defRPr/>
            </a:pPr>
            <a:endParaRPr lang="en-US"/>
          </a:p>
        </p:txBody>
      </p:sp>
      <p:sp>
        <p:nvSpPr>
          <p:cNvPr id="7" name="Rectangle 13"/>
          <p:cNvSpPr>
            <a:spLocks noGrp="1" noChangeArrowheads="1"/>
          </p:cNvSpPr>
          <p:nvPr>
            <p:ph type="sldNum" sz="quarter" idx="12"/>
          </p:nvPr>
        </p:nvSpPr>
        <p:spPr/>
        <p:txBody>
          <a:bodyPr/>
          <a:lstStyle>
            <a:lvl1pPr>
              <a:defRPr/>
            </a:lvl1pPr>
          </a:lstStyle>
          <a:p>
            <a:pPr>
              <a:defRPr/>
            </a:pPr>
            <a:fld id="{2CA2E877-9DA9-4BBF-9606-3BAD7B5951D3}" type="slidenum">
              <a:rPr lang="en-US"/>
              <a:pPr>
                <a:defRPr/>
              </a:pPr>
              <a:t>‹#›</a:t>
            </a:fld>
          </a:p>
        </p:txBody>
      </p:sp>
    </p:spTree>
    <p:extLst>
      <p:ext uri="{BB962C8B-B14F-4D97-AF65-F5344CB8AC3E}">
        <p14:creationId xmlns:p14="http://schemas.microsoft.com/office/powerpoint/2010/main" val="1032136501"/>
      </p:ext>
    </p:extLst>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p:txBody>
          <a:bodyPr/>
          <a:lstStyle>
            <a:lvl1pPr>
              <a:defRPr/>
            </a:lvl1pPr>
          </a:lstStyle>
          <a:p>
            <a:pPr>
              <a:defRPr/>
            </a:pPr>
            <a:endParaRPr lang="en-US"/>
          </a:p>
        </p:txBody>
      </p:sp>
      <p:sp>
        <p:nvSpPr>
          <p:cNvPr id="6" name="Rectangle 12"/>
          <p:cNvSpPr>
            <a:spLocks noGrp="1" noChangeArrowheads="1"/>
          </p:cNvSpPr>
          <p:nvPr>
            <p:ph type="ftr" sz="quarter" idx="11"/>
          </p:nvPr>
        </p:nvSpPr>
        <p:spPr/>
        <p:txBody>
          <a:bodyPr/>
          <a:lstStyle>
            <a:lvl1pPr>
              <a:defRPr/>
            </a:lvl1pPr>
          </a:lstStyle>
          <a:p>
            <a:pPr>
              <a:defRPr/>
            </a:pPr>
            <a:endParaRPr lang="en-US"/>
          </a:p>
        </p:txBody>
      </p:sp>
      <p:sp>
        <p:nvSpPr>
          <p:cNvPr id="7" name="Rectangle 13"/>
          <p:cNvSpPr>
            <a:spLocks noGrp="1" noChangeArrowheads="1"/>
          </p:cNvSpPr>
          <p:nvPr>
            <p:ph type="sldNum" sz="quarter" idx="12"/>
          </p:nvPr>
        </p:nvSpPr>
        <p:spPr/>
        <p:txBody>
          <a:bodyPr/>
          <a:lstStyle>
            <a:lvl1pPr>
              <a:defRPr/>
            </a:lvl1pPr>
          </a:lstStyle>
          <a:p>
            <a:pPr>
              <a:defRPr/>
            </a:pPr>
            <a:fld id="{65C46DC1-63D8-4C7F-98AB-2A78EC0B840C}" type="slidenum">
              <a:rPr lang="en-US"/>
              <a:pPr>
                <a:defRPr/>
              </a:pPr>
              <a:t>‹#›</a:t>
            </a:fld>
          </a:p>
        </p:txBody>
      </p:sp>
    </p:spTree>
    <p:extLst>
      <p:ext uri="{BB962C8B-B14F-4D97-AF65-F5344CB8AC3E}">
        <p14:creationId xmlns:p14="http://schemas.microsoft.com/office/powerpoint/2010/main" val="387714108"/>
      </p:ext>
    </p:extLst>
  </p:cSld>
  <p:clrMapOvr>
    <a:masterClrMapping/>
  </p:clrMapOvr>
  <p:transition/>
  <p:timing>
    <p:tnLst>
      <p:par>
        <p:cTn id="1" dur="indefinite"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3"/>
          <p:cNvGrpSpPr/>
          <p:nvPr/>
        </p:nvGrpSpPr>
        <p:grpSpPr>
          <a:xfrm>
            <a:off x="228600" y="547688"/>
            <a:ext cx="8313738" cy="1052512"/>
            <a:chOff x="0" y="547687"/>
            <a:chExt cx="8542338" cy="1052513"/>
          </a:xfrm>
        </p:grpSpPr>
        <p:sp>
          <p:nvSpPr>
            <p:cNvPr id="1032" name="Rectangle 2"/>
            <p:cNvSpPr>
              <a:spLocks noChangeArrowheads="1"/>
            </p:cNvSpPr>
            <p:nvPr/>
          </p:nvSpPr>
          <p:spPr>
            <a:xfrm>
              <a:off x="290345" y="655637"/>
              <a:ext cx="438780" cy="47466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3" name="Rectangle 3"/>
            <p:cNvSpPr>
              <a:spLocks noChangeArrowheads="1"/>
            </p:cNvSpPr>
            <p:nvPr/>
          </p:nvSpPr>
          <p:spPr>
            <a:xfrm>
              <a:off x="673666" y="655637"/>
              <a:ext cx="327861" cy="47466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4" name="Rectangle 4"/>
            <p:cNvSpPr>
              <a:spLocks noChangeArrowheads="1"/>
            </p:cNvSpPr>
            <p:nvPr/>
          </p:nvSpPr>
          <p:spPr>
            <a:xfrm>
              <a:off x="414312" y="1077913"/>
              <a:ext cx="422469" cy="47466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5" name="Rectangle 5"/>
            <p:cNvSpPr>
              <a:spLocks noChangeArrowheads="1"/>
            </p:cNvSpPr>
            <p:nvPr/>
          </p:nvSpPr>
          <p:spPr>
            <a:xfrm>
              <a:off x="784584" y="1077913"/>
              <a:ext cx="368640" cy="47466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6" name="Rectangle 6"/>
            <p:cNvSpPr>
              <a:spLocks noChangeArrowheads="1"/>
            </p:cNvSpPr>
            <p:nvPr/>
          </p:nvSpPr>
          <p:spPr>
            <a:xfrm>
              <a:off x="0" y="1004887"/>
              <a:ext cx="561116"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7" name="Rectangle 7"/>
            <p:cNvSpPr>
              <a:spLocks noChangeArrowheads="1"/>
            </p:cNvSpPr>
            <p:nvPr/>
          </p:nvSpPr>
          <p:spPr>
            <a:xfrm>
              <a:off x="634518" y="547687"/>
              <a:ext cx="32623"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8" name="Rectangle 8"/>
            <p:cNvSpPr>
              <a:spLocks noChangeArrowheads="1"/>
            </p:cNvSpPr>
            <p:nvPr/>
          </p:nvSpPr>
          <p:spPr>
            <a:xfrm>
              <a:off x="316443" y="1338263"/>
              <a:ext cx="822589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grpSp>
      <p:sp>
        <p:nvSpPr>
          <p:cNvPr id="1027" name="Rectangle 9"/>
          <p:cNvSpPr>
            <a:spLocks noGrp="1" noChangeArrowheads="1"/>
          </p:cNvSpPr>
          <p:nvPr>
            <p:ph type="title"/>
          </p:nvPr>
        </p:nvSpPr>
        <p:spPr>
          <a:xfrm>
            <a:off x="1023938" y="228600"/>
            <a:ext cx="7793037"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anchor="b" anchorCtr="0" compatLnSpc="1">
            <a:prstTxWarp prst="textNoShape">
              <a:avLst/>
            </a:prstTxWarp>
          </a:bodyPr>
          <a:lstStyle/>
          <a:p>
            <a:pPr lvl="0"/>
            <a:r>
              <a:rPr lang="en-US" smtClean="0"/>
              <a:t>Click to edit Master title style</a:t>
            </a:r>
          </a:p>
        </p:txBody>
      </p:sp>
      <p:sp>
        <p:nvSpPr>
          <p:cNvPr id="1028" name="Rectangle 10"/>
          <p:cNvSpPr>
            <a:spLocks noGrp="1" noChangeArrowheads="1"/>
          </p:cNvSpPr>
          <p:nvPr>
            <p:ph type="body" idx="1"/>
          </p:nvPr>
        </p:nvSpPr>
        <p:spPr>
          <a:xfrm>
            <a:off x="381000" y="1676400"/>
            <a:ext cx="8447088"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23" name="Rectangle 11"/>
          <p:cNvSpPr>
            <a:spLocks noGrp="1" noChangeArrowheads="1"/>
          </p:cNvSpPr>
          <p:nvPr>
            <p:ph type="dt" sz="half" idx="2"/>
          </p:nvPr>
        </p:nvSpPr>
        <p:spPr>
          <a:xfrm>
            <a:off x="1035050" y="5800725"/>
            <a:ext cx="1905000" cy="457200"/>
          </a:xfrm>
          <a:prstGeom prst="rect">
            <a:avLst/>
          </a:prstGeom>
          <a:noFill/>
          <a:ln w="9525">
            <a:noFill/>
            <a:miter lim="800000"/>
          </a:ln>
        </p:spPr>
        <p:txBody>
          <a:bodyPr vert="horz" wrap="square" lIns="91440" tIns="45720" rIns="91440" bIns="45720" anchor="b" anchorCtr="0" compatLnSpc="1">
            <a:prstTxWarp prst="textNoShape">
              <a:avLst/>
            </a:prstTxWarp>
          </a:bodyPr>
          <a:lstStyle>
            <a:lvl1pPr eaLnBrk="1" hangingPunct="1">
              <a:defRPr sz="1400">
                <a:latin typeface="Tahoma" charset="0"/>
              </a:defRPr>
            </a:lvl1pPr>
          </a:lstStyle>
          <a:p>
            <a:pPr>
              <a:defRPr/>
            </a:pPr>
            <a:endParaRPr lang="en-US"/>
          </a:p>
        </p:txBody>
      </p:sp>
      <p:sp>
        <p:nvSpPr>
          <p:cNvPr id="13324" name="Rectangle 12"/>
          <p:cNvSpPr>
            <a:spLocks noGrp="1" noChangeArrowheads="1"/>
          </p:cNvSpPr>
          <p:nvPr>
            <p:ph type="ftr" sz="quarter" idx="3"/>
          </p:nvPr>
        </p:nvSpPr>
        <p:spPr>
          <a:xfrm>
            <a:off x="3530600" y="5800725"/>
            <a:ext cx="2895600" cy="457200"/>
          </a:xfrm>
          <a:prstGeom prst="rect">
            <a:avLst/>
          </a:prstGeom>
          <a:noFill/>
          <a:ln w="9525">
            <a:noFill/>
            <a:miter lim="800000"/>
          </a:ln>
        </p:spPr>
        <p:txBody>
          <a:bodyPr vert="horz" wrap="square" lIns="91440" tIns="45720" rIns="91440" bIns="45720" anchor="b" anchorCtr="0" compatLnSpc="1">
            <a:prstTxWarp prst="textNoShape">
              <a:avLst/>
            </a:prstTxWarp>
          </a:bodyPr>
          <a:lstStyle>
            <a:lvl1pPr algn="ctr" eaLnBrk="1" hangingPunct="1">
              <a:defRPr sz="1400">
                <a:latin typeface="Tahoma" charset="0"/>
              </a:defRPr>
            </a:lvl1pPr>
          </a:lstStyle>
          <a:p>
            <a:pPr>
              <a:defRPr/>
            </a:pPr>
            <a:endParaRPr lang="en-US"/>
          </a:p>
        </p:txBody>
      </p:sp>
      <p:sp>
        <p:nvSpPr>
          <p:cNvPr id="13325" name="Rectangle 13"/>
          <p:cNvSpPr>
            <a:spLocks noGrp="1" noChangeArrowheads="1"/>
          </p:cNvSpPr>
          <p:nvPr>
            <p:ph type="sldNum" sz="quarter" idx="4"/>
          </p:nvPr>
        </p:nvSpPr>
        <p:spPr>
          <a:xfrm>
            <a:off x="7204075" y="6375400"/>
            <a:ext cx="1905000" cy="457200"/>
          </a:xfrm>
          <a:prstGeom prst="rect">
            <a:avLst/>
          </a:prstGeom>
          <a:noFill/>
          <a:ln w="9525">
            <a:noFill/>
            <a:miter lim="800000"/>
          </a:ln>
        </p:spPr>
        <p:txBody>
          <a:bodyPr vert="horz" wrap="square" lIns="91440" tIns="45720" rIns="91440" bIns="45720" anchor="b" anchorCtr="0" compatLnSpc="1">
            <a:prstTxWarp prst="textNoShape">
              <a:avLst/>
            </a:prstTxWarp>
          </a:bodyPr>
          <a:lstStyle>
            <a:lvl1pPr algn="r" eaLnBrk="1" hangingPunct="1">
              <a:defRPr sz="1400">
                <a:latin typeface="Tahoma" charset="0"/>
              </a:defRPr>
            </a:lvl1pPr>
          </a:lstStyle>
          <a:p>
            <a:pPr>
              <a:defRPr/>
            </a:pPr>
            <a:fld id="{1C7649A8-2CA7-4C1B-8190-3CD50B3F044A}" type="slidenum">
              <a:rPr lang="en-US"/>
              <a:pPr>
                <a:defRPr/>
              </a:pPr>
              <a:t>‹#›</a:t>
            </a:fld>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69" r:id="rId3"/>
    <p:sldLayoutId id="2147484070" r:id="rId4"/>
    <p:sldLayoutId id="2147484071" r:id="rId5"/>
    <p:sldLayoutId id="2147484072" r:id="rId6"/>
    <p:sldLayoutId id="2147484073" r:id="rId7"/>
    <p:sldLayoutId id="2147484074" r:id="rId8"/>
    <p:sldLayoutId id="2147484075" r:id="rId9"/>
    <p:sldLayoutId id="2147484076" r:id="rId10"/>
    <p:sldLayoutId id="2147484077" r:id="rId11"/>
  </p:sldLayoutIdLst>
  <p:transition/>
  <p:timing>
    <p:tnLst>
      <p:par>
        <p:cTn id="1" dur="indefinite" restart="never" nodeType="tmRoot"/>
      </p:par>
    </p:tnLst>
  </p:timing>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charset="0"/>
        </a:defRPr>
      </a:lvl2pPr>
      <a:lvl3pPr algn="l" rtl="0" eaLnBrk="0" fontAlgn="base" hangingPunct="0">
        <a:spcBef>
          <a:spcPct val="0"/>
        </a:spcBef>
        <a:spcAft>
          <a:spcPct val="0"/>
        </a:spcAft>
        <a:defRPr sz="3600">
          <a:solidFill>
            <a:schemeClr val="tx2"/>
          </a:solidFill>
          <a:latin typeface="Tahoma" charset="0"/>
        </a:defRPr>
      </a:lvl3pPr>
      <a:lvl4pPr algn="l" rtl="0" eaLnBrk="0" fontAlgn="base" hangingPunct="0">
        <a:spcBef>
          <a:spcPct val="0"/>
        </a:spcBef>
        <a:spcAft>
          <a:spcPct val="0"/>
        </a:spcAft>
        <a:defRPr sz="3600">
          <a:solidFill>
            <a:schemeClr val="tx2"/>
          </a:solidFill>
          <a:latin typeface="Tahoma" charset="0"/>
        </a:defRPr>
      </a:lvl4pPr>
      <a:lvl5pPr algn="l" rtl="0" eaLnBrk="0" fontAlgn="base" hangingPunct="0">
        <a:spcBef>
          <a:spcPct val="0"/>
        </a:spcBef>
        <a:spcAft>
          <a:spcPct val="0"/>
        </a:spcAft>
        <a:defRPr sz="36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2400">
          <a:solidFill>
            <a:schemeClr val="tx2"/>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400">
          <a:solidFill>
            <a:schemeClr val="tx2"/>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2"/>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400">
          <a:solidFill>
            <a:schemeClr val="tx2"/>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400">
          <a:solidFill>
            <a:schemeClr val="tx2"/>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66800" y="228600"/>
            <a:ext cx="8229600" cy="4724400"/>
          </a:xfrm>
        </p:spPr>
        <p:txBody>
          <a:bodyPr/>
          <a:lstStyle/>
          <a:p>
            <a:br>
              <a:rPr lang="en-US" sz="2800" smtClean="0"/>
            </a:br>
            <a:br>
              <a:rPr lang="en-US" sz="2800"/>
            </a:br>
            <a:br>
              <a:rPr lang="en-US" sz="2800" smtClean="0"/>
            </a:br>
            <a:br>
              <a:rPr lang="en-US" sz="2800"/>
            </a:br>
            <a:br>
              <a:rPr lang="en-US" sz="2800" smtClean="0"/>
            </a:br>
            <a:br>
              <a:rPr lang="en-US" sz="2800"/>
            </a:br>
            <a:br>
              <a:rPr lang="en-US" sz="2800" smtClean="0"/>
            </a:br>
            <a:br>
              <a:rPr lang="en-US" sz="2800"/>
            </a:br>
            <a:br>
              <a:rPr lang="en-US" sz="2800" smtClean="0"/>
            </a:br>
            <a:br>
              <a:rPr lang="en-US" sz="2800"/>
            </a:br>
            <a:br>
              <a:rPr lang="en-US" sz="2800" smtClean="0"/>
            </a:br>
            <a:br>
              <a:rPr lang="en-US" sz="2800"/>
            </a:br>
            <a:br>
              <a:rPr lang="en-US" sz="3400" smtClean="0"/>
            </a:br>
            <a:r>
              <a:rPr lang="en-US" sz="3400" smtClean="0"/>
              <a:t>  </a:t>
            </a:r>
            <a:r>
              <a:rPr lang="en-US" sz="3200" smtClean="0"/>
              <a:t>Presentation </a:t>
            </a:r>
            <a:r>
              <a:rPr lang="en-US" sz="3200"/>
              <a:t>to ICTS: Domestic and </a:t>
            </a:r>
            <a:r>
              <a:rPr lang="en-US" sz="3200" smtClean="0"/>
              <a:t>     	International </a:t>
            </a:r>
            <a:r>
              <a:rPr lang="en-US" sz="3200"/>
              <a:t>Issues for AMT</a:t>
            </a:r>
            <a:br>
              <a:rPr lang="en-US" sz="3200"/>
            </a:br>
            <a:br>
              <a:rPr lang="en-US" sz="3400" smtClean="0"/>
            </a:br>
            <a:br>
              <a:rPr lang="en-US" sz="3400" smtClean="0"/>
            </a:br>
            <a:r>
              <a:rPr lang="en-US" sz="3400" smtClean="0"/>
              <a:t> </a:t>
            </a:r>
            <a:br>
              <a:rPr lang="en-US" sz="3400" smtClean="0"/>
            </a:br>
          </a:p>
        </p:txBody>
      </p:sp>
      <p:sp>
        <p:nvSpPr>
          <p:cNvPr id="4099" name="Rectangle 3"/>
          <p:cNvSpPr>
            <a:spLocks noGrp="1" noChangeArrowheads="1"/>
          </p:cNvSpPr>
          <p:nvPr>
            <p:ph type="subTitle" idx="1"/>
          </p:nvPr>
        </p:nvSpPr>
        <p:spPr>
          <a:xfrm>
            <a:off x="1066800" y="3276600"/>
            <a:ext cx="6324600" cy="1828800"/>
          </a:xfrm>
        </p:spPr>
        <p:txBody>
          <a:bodyPr/>
          <a:lstStyle/>
          <a:p>
            <a:endParaRPr lang="en-US" smtClean="0"/>
          </a:p>
          <a:p>
            <a:r>
              <a:rPr lang="en-US" smtClean="0"/>
              <a:t>  San Diego, CA.</a:t>
            </a:r>
          </a:p>
          <a:p>
            <a:r>
              <a:rPr lang="en-US" smtClean="0"/>
              <a:t>  October 22, 2014</a:t>
            </a:r>
          </a:p>
        </p:txBody>
      </p:sp>
      <p:sp>
        <p:nvSpPr>
          <p:cNvPr id="4100" name="Text Box 4"/>
          <p:cNvSpPr txBox="1">
            <a:spLocks noChangeArrowheads="1"/>
          </p:cNvSpPr>
          <p:nvPr/>
        </p:nvSpPr>
        <p:spPr>
          <a:xfrm>
            <a:off x="6629400" y="5130800"/>
            <a:ext cx="2514600" cy="147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400">
                <a:solidFill>
                  <a:schemeClr val="tx2"/>
                </a:solidFill>
              </a:rPr>
              <a:t>Ken Keane</a:t>
            </a:r>
            <a:br>
              <a:rPr lang="en-US" sz="1400">
                <a:solidFill>
                  <a:schemeClr val="tx2"/>
                </a:solidFill>
              </a:rPr>
            </a:br>
            <a:r>
              <a:rPr lang="en-US" sz="1400">
                <a:solidFill>
                  <a:schemeClr val="tx2"/>
                </a:solidFill>
              </a:rPr>
              <a:t>Duane Morris LLP</a:t>
            </a:r>
            <a:br>
              <a:rPr lang="en-US" sz="1400">
                <a:solidFill>
                  <a:schemeClr val="tx2"/>
                </a:solidFill>
              </a:rPr>
            </a:br>
            <a:r>
              <a:rPr lang="en-US" sz="1400">
                <a:solidFill>
                  <a:schemeClr val="tx2"/>
                </a:solidFill>
              </a:rPr>
              <a:t>505 9</a:t>
            </a:r>
            <a:r>
              <a:rPr lang="en-US" sz="1400" baseline="30000">
                <a:solidFill>
                  <a:schemeClr val="tx2"/>
                </a:solidFill>
              </a:rPr>
              <a:t>th</a:t>
            </a:r>
            <a:r>
              <a:rPr lang="en-US" sz="1400">
                <a:solidFill>
                  <a:schemeClr val="tx2"/>
                </a:solidFill>
              </a:rPr>
              <a:t> Street, NW</a:t>
            </a:r>
            <a:br>
              <a:rPr lang="en-US" sz="1400">
                <a:solidFill>
                  <a:schemeClr val="tx2"/>
                </a:solidFill>
              </a:rPr>
            </a:br>
            <a:r>
              <a:rPr lang="en-US" sz="1400">
                <a:solidFill>
                  <a:schemeClr val="tx2"/>
                </a:solidFill>
              </a:rPr>
              <a:t>Washington, DC 20004</a:t>
            </a:r>
            <a:br>
              <a:rPr lang="en-US" sz="1400">
                <a:solidFill>
                  <a:schemeClr val="tx2"/>
                </a:solidFill>
              </a:rPr>
            </a:br>
            <a:r>
              <a:rPr lang="en-US" sz="1400">
                <a:solidFill>
                  <a:schemeClr val="tx2"/>
                </a:solidFill>
              </a:rPr>
              <a:t>202-776-5243</a:t>
            </a:r>
          </a:p>
          <a:p>
            <a:pPr eaLnBrk="1" hangingPunct="1">
              <a:spcBef>
                <a:spcPct val="50000"/>
              </a:spcBef>
            </a:pPr>
            <a:endParaRPr lang="en-US" sz="1400">
              <a:solidFill>
                <a:schemeClr val="tx2"/>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143000" y="304800"/>
            <a:ext cx="7793038" cy="928688"/>
          </a:xfrm>
        </p:spPr>
        <p:txBody>
          <a:bodyPr/>
          <a:lstStyle/>
          <a:p>
            <a:pPr eaLnBrk="1" hangingPunct="1"/>
            <a:r>
              <a:rPr lang="en-US" smtClean="0"/>
              <a:t>C-Band Implementation</a:t>
            </a:r>
          </a:p>
        </p:txBody>
      </p:sp>
      <p:sp>
        <p:nvSpPr>
          <p:cNvPr id="11267" name="Content Placeholder 2"/>
          <p:cNvSpPr>
            <a:spLocks noGrp="1"/>
          </p:cNvSpPr>
          <p:nvPr>
            <p:ph idx="1"/>
          </p:nvPr>
        </p:nvSpPr>
        <p:spPr>
          <a:xfrm>
            <a:off x="304800" y="1676400"/>
            <a:ext cx="8421688" cy="4989513"/>
          </a:xfrm>
        </p:spPr>
        <p:txBody>
          <a:bodyPr/>
          <a:lstStyle/>
          <a:p>
            <a:pPr marL="796925" indent="-452438" eaLnBrk="1" hangingPunct="1">
              <a:spcBef>
                <a:spcPct val="0"/>
              </a:spcBef>
              <a:spcAft>
                <a:spcPct val="0"/>
              </a:spcAft>
              <a:buClr>
                <a:schemeClr val="tx2"/>
              </a:buClr>
              <a:buSzPct val="94000"/>
              <a:buFont typeface="Wingdings" pitchFamily="2" charset="2"/>
              <a:buChar char="§"/>
            </a:pPr>
            <a:r>
              <a:rPr lang="en-US">
                <a:solidFill>
                  <a:srgbClr val="333399"/>
                </a:solidFill>
              </a:rPr>
              <a:t>FCC </a:t>
            </a:r>
            <a:r>
              <a:rPr lang="en-US" smtClean="0">
                <a:solidFill>
                  <a:srgbClr val="333399"/>
                </a:solidFill>
              </a:rPr>
              <a:t>Report and Order implementing 5091-5150 MHz </a:t>
            </a:r>
            <a:r>
              <a:rPr lang="en-US">
                <a:solidFill>
                  <a:srgbClr val="333399"/>
                </a:solidFill>
              </a:rPr>
              <a:t>allocation </a:t>
            </a:r>
            <a:r>
              <a:rPr lang="en-US" smtClean="0">
                <a:solidFill>
                  <a:srgbClr val="333399"/>
                </a:solidFill>
              </a:rPr>
              <a:t>currently under review.  Item may contain further notice posing possibility of allocating 4400-4940 and 5925-6700 MHz for secondary AMT </a:t>
            </a:r>
          </a:p>
          <a:p>
            <a:pPr marL="344487" indent="0" eaLnBrk="1" hangingPunct="1">
              <a:spcBef>
                <a:spcPct val="0"/>
              </a:spcBef>
              <a:spcAft>
                <a:spcPct val="0"/>
              </a:spcAft>
              <a:buClr>
                <a:schemeClr val="tx2"/>
              </a:buClr>
              <a:buSzPct val="94000"/>
              <a:buNone/>
            </a:pPr>
            <a:endParaRPr lang="en-US">
              <a:solidFill>
                <a:srgbClr val="333399"/>
              </a:solidFill>
            </a:endParaRPr>
          </a:p>
          <a:p>
            <a:pPr marL="796925" indent="-452438" eaLnBrk="1" hangingPunct="1">
              <a:spcBef>
                <a:spcPct val="0"/>
              </a:spcBef>
              <a:spcAft>
                <a:spcPct val="0"/>
              </a:spcAft>
              <a:buClr>
                <a:schemeClr val="tx2"/>
              </a:buClr>
              <a:buSzPct val="94000"/>
              <a:buFont typeface="Wingdings" pitchFamily="2" charset="2"/>
              <a:buChar char="§"/>
            </a:pPr>
            <a:r>
              <a:rPr lang="en-US" smtClean="0">
                <a:solidFill>
                  <a:srgbClr val="333399"/>
                </a:solidFill>
              </a:rPr>
              <a:t>AFTRCC has registered its willingness to coordinate new band</a:t>
            </a:r>
          </a:p>
          <a:p>
            <a:pPr marL="796925" indent="-452438" eaLnBrk="1" hangingPunct="1">
              <a:spcBef>
                <a:spcPct val="0"/>
              </a:spcBef>
              <a:spcAft>
                <a:spcPct val="0"/>
              </a:spcAft>
              <a:buClr>
                <a:schemeClr val="tx2"/>
              </a:buClr>
              <a:buSzPct val="94000"/>
              <a:buFont typeface="Wingdings" pitchFamily="2" charset="2"/>
              <a:buChar char="§"/>
            </a:pPr>
            <a:endParaRPr lang="en-US">
              <a:solidFill>
                <a:srgbClr val="333399"/>
              </a:solidFill>
            </a:endParaRPr>
          </a:p>
          <a:p>
            <a:pPr marL="796925" indent="-452438" eaLnBrk="1" hangingPunct="1">
              <a:spcBef>
                <a:spcPct val="0"/>
              </a:spcBef>
              <a:spcAft>
                <a:spcPct val="0"/>
              </a:spcAft>
              <a:buClr>
                <a:schemeClr val="tx2">
                  <a:lumMod val="75000"/>
                </a:schemeClr>
              </a:buClr>
              <a:buSzPct val="94000"/>
              <a:buFont typeface="Wingdings" pitchFamily="2" charset="2"/>
              <a:buChar char="§"/>
            </a:pPr>
            <a:r>
              <a:rPr lang="en-US" smtClean="0">
                <a:solidFill>
                  <a:srgbClr val="333399"/>
                </a:solidFill>
              </a:rPr>
              <a:t>AFTRCC has also stressed need </a:t>
            </a:r>
            <a:r>
              <a:rPr lang="en-US">
                <a:solidFill>
                  <a:srgbClr val="333399"/>
                </a:solidFill>
              </a:rPr>
              <a:t>for reciprocal coordination </a:t>
            </a:r>
            <a:r>
              <a:rPr lang="en-US" smtClean="0">
                <a:solidFill>
                  <a:srgbClr val="333399"/>
                </a:solidFill>
              </a:rPr>
              <a:t>as </a:t>
            </a:r>
            <a:r>
              <a:rPr lang="en-US">
                <a:solidFill>
                  <a:srgbClr val="333399"/>
                </a:solidFill>
              </a:rPr>
              <a:t>between </a:t>
            </a:r>
            <a:r>
              <a:rPr lang="en-US" smtClean="0">
                <a:solidFill>
                  <a:srgbClr val="333399"/>
                </a:solidFill>
              </a:rPr>
              <a:t>AMT and FAA for FAA’s airport surface  </a:t>
            </a:r>
            <a:r>
              <a:rPr lang="en-US">
                <a:solidFill>
                  <a:srgbClr val="333399"/>
                </a:solidFill>
              </a:rPr>
              <a:t>communication system (“AeroMACS</a:t>
            </a:r>
            <a:r>
              <a:rPr lang="en-US" smtClean="0">
                <a:solidFill>
                  <a:srgbClr val="333399"/>
                </a:solidFill>
              </a:rPr>
              <a:t>”)</a:t>
            </a:r>
            <a:endParaRPr lang="en-US">
              <a:solidFill>
                <a:srgbClr val="333399"/>
              </a:solidFill>
            </a:endParaRPr>
          </a:p>
          <a:p>
            <a:pPr marL="744537" lvl="1" indent="0" eaLnBrk="1" hangingPunct="1">
              <a:spcBef>
                <a:spcPct val="0"/>
              </a:spcBef>
              <a:spcAft>
                <a:spcPct val="0"/>
              </a:spcAft>
              <a:buClr>
                <a:schemeClr val="tx2"/>
              </a:buClr>
              <a:buSzPct val="94000"/>
              <a:buNone/>
            </a:pPr>
            <a:endParaRPr lang="en-US">
              <a:solidFill>
                <a:srgbClr val="333399"/>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t>
            </a:r>
            <a:r>
              <a:rPr lang="en-US"/>
              <a:t>C-Band </a:t>
            </a:r>
            <a:r>
              <a:rPr lang="en-US" smtClean="0"/>
              <a:t>Implementation (cont.)</a:t>
            </a:r>
            <a:endParaRPr lang="en-US"/>
          </a:p>
        </p:txBody>
      </p:sp>
      <p:sp>
        <p:nvSpPr>
          <p:cNvPr id="3" name="Content Placeholder 2"/>
          <p:cNvSpPr>
            <a:spLocks noGrp="1"/>
          </p:cNvSpPr>
          <p:nvPr>
            <p:ph idx="1"/>
          </p:nvPr>
        </p:nvSpPr>
        <p:spPr/>
        <p:txBody>
          <a:bodyPr/>
          <a:lstStyle/>
          <a:p>
            <a:pPr marL="739775" indent="-450850">
              <a:buClr>
                <a:schemeClr val="tx2"/>
              </a:buClr>
              <a:buSzPct val="55000"/>
            </a:pPr>
            <a:r>
              <a:rPr lang="en-US" smtClean="0"/>
              <a:t>AFTRCC Comments supported addition of Boeing facility at North Charleston, as well as West Palm Beach and a few other locations, to the proposed list of 52 flight test areas</a:t>
            </a:r>
          </a:p>
          <a:p>
            <a:pPr marL="1539875" lvl="2" indent="-396875">
              <a:buClr>
                <a:srgbClr val="FF0000"/>
              </a:buClr>
            </a:pPr>
            <a:r>
              <a:rPr lang="en-US" smtClean="0"/>
              <a:t>possible new Boeing facility</a:t>
            </a:r>
          </a:p>
          <a:p>
            <a:pPr marL="793750" indent="-449263">
              <a:buClr>
                <a:schemeClr val="tx2"/>
              </a:buClr>
              <a:buSzPct val="55000"/>
            </a:pPr>
            <a:r>
              <a:rPr lang="en-US" smtClean="0"/>
              <a:t>Proposals regarding 4/6 GHz not completely settled</a:t>
            </a:r>
          </a:p>
          <a:p>
            <a:pPr marL="1593850" lvl="2" indent="-449263">
              <a:buClr>
                <a:srgbClr val="FF0000"/>
              </a:buClr>
            </a:pPr>
            <a:r>
              <a:rPr lang="en-US" smtClean="0"/>
              <a:t>FCC apparently concerned about interference to microwave incumbents </a:t>
            </a:r>
            <a:endParaRPr lang="en-US"/>
          </a:p>
        </p:txBody>
      </p:sp>
    </p:spTree>
    <p:extLst>
      <p:ext uri="{BB962C8B-B14F-4D97-AF65-F5344CB8AC3E}">
        <p14:creationId xmlns:p14="http://schemas.microsoft.com/office/powerpoint/2010/main" val="199082714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Wireless Mics</a:t>
            </a:r>
            <a:endParaRPr lang="en-US"/>
          </a:p>
        </p:txBody>
      </p:sp>
      <p:sp>
        <p:nvSpPr>
          <p:cNvPr id="3" name="Content Placeholder 2"/>
          <p:cNvSpPr>
            <a:spLocks noGrp="1"/>
          </p:cNvSpPr>
          <p:nvPr>
            <p:ph idx="1"/>
          </p:nvPr>
        </p:nvSpPr>
        <p:spPr/>
        <p:txBody>
          <a:bodyPr/>
          <a:lstStyle/>
          <a:p>
            <a:r>
              <a:rPr lang="en-US" smtClean="0"/>
              <a:t>Wireless mic allocation proposed for L-band </a:t>
            </a:r>
          </a:p>
          <a:p>
            <a:r>
              <a:rPr lang="en-US" smtClean="0"/>
              <a:t>Proposed conditions include: </a:t>
            </a:r>
          </a:p>
          <a:p>
            <a:pPr lvl="1"/>
            <a:r>
              <a:rPr lang="en-US" smtClean="0"/>
              <a:t>any </a:t>
            </a:r>
            <a:r>
              <a:rPr lang="en-US"/>
              <a:t>wireless mic allocation </a:t>
            </a:r>
            <a:r>
              <a:rPr lang="en-US" smtClean="0"/>
              <a:t>would be </a:t>
            </a:r>
            <a:r>
              <a:rPr lang="en-US"/>
              <a:t>secondary to </a:t>
            </a:r>
            <a:r>
              <a:rPr lang="en-US" smtClean="0"/>
              <a:t>AMT </a:t>
            </a:r>
          </a:p>
          <a:p>
            <a:pPr lvl="1"/>
            <a:r>
              <a:rPr lang="en-US" smtClean="0"/>
              <a:t>operation of mics be </a:t>
            </a:r>
            <a:r>
              <a:rPr lang="en-US"/>
              <a:t>on a licensed basis with eligibility restricted to professional users such as Broadway theater companies requiring large quantities of mics (e.g. 100 or more</a:t>
            </a:r>
            <a:r>
              <a:rPr lang="en-US" smtClean="0"/>
              <a:t>) </a:t>
            </a:r>
          </a:p>
          <a:p>
            <a:pPr lvl="1"/>
            <a:r>
              <a:rPr lang="en-US" smtClean="0"/>
              <a:t>use subject </a:t>
            </a:r>
            <a:r>
              <a:rPr lang="en-US"/>
              <a:t>to prior coordination with AFTRCC for </a:t>
            </a:r>
            <a:r>
              <a:rPr lang="en-US" smtClean="0"/>
              <a:t>aerospace industry </a:t>
            </a:r>
            <a:r>
              <a:rPr lang="en-US"/>
              <a:t>and </a:t>
            </a:r>
            <a:r>
              <a:rPr lang="en-US" smtClean="0"/>
              <a:t>AFCs</a:t>
            </a:r>
            <a:r>
              <a:rPr lang="en-US"/>
              <a:t>  </a:t>
            </a:r>
            <a:endParaRPr lang="en-US" smtClean="0"/>
          </a:p>
          <a:p>
            <a:endParaRPr lang="en-US"/>
          </a:p>
        </p:txBody>
      </p:sp>
    </p:spTree>
    <p:extLst>
      <p:ext uri="{BB962C8B-B14F-4D97-AF65-F5344CB8AC3E}">
        <p14:creationId xmlns:p14="http://schemas.microsoft.com/office/powerpoint/2010/main" val="181673547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t>
            </a:r>
            <a:r>
              <a:rPr lang="en-US"/>
              <a:t>Wireless </a:t>
            </a:r>
            <a:r>
              <a:rPr lang="en-US" smtClean="0"/>
              <a:t>Mics (cont.)</a:t>
            </a:r>
            <a:endParaRPr lang="en-US"/>
          </a:p>
        </p:txBody>
      </p:sp>
      <p:sp>
        <p:nvSpPr>
          <p:cNvPr id="3" name="Content Placeholder 2"/>
          <p:cNvSpPr>
            <a:spLocks noGrp="1"/>
          </p:cNvSpPr>
          <p:nvPr>
            <p:ph idx="1"/>
          </p:nvPr>
        </p:nvSpPr>
        <p:spPr/>
        <p:txBody>
          <a:bodyPr/>
          <a:lstStyle/>
          <a:p>
            <a:r>
              <a:rPr lang="en-US"/>
              <a:t>With respect to technological means of enforcement such as electronic key and a location-awareness capability to tie </a:t>
            </a:r>
            <a:r>
              <a:rPr lang="en-US" smtClean="0"/>
              <a:t>operation of the mic </a:t>
            </a:r>
            <a:r>
              <a:rPr lang="en-US"/>
              <a:t>to location coordinated by AFTRCC, Commission has endorsed </a:t>
            </a:r>
            <a:r>
              <a:rPr lang="en-US" smtClean="0"/>
              <a:t>conditions</a:t>
            </a:r>
            <a:r>
              <a:rPr lang="en-US"/>
              <a:t>, or some variation thereof.  </a:t>
            </a:r>
            <a:endParaRPr lang="en-US" smtClean="0"/>
          </a:p>
          <a:p>
            <a:r>
              <a:rPr lang="en-US" smtClean="0"/>
              <a:t>Other issues also raised, such as whether </a:t>
            </a:r>
            <a:r>
              <a:rPr lang="en-US"/>
              <a:t>there </a:t>
            </a:r>
            <a:r>
              <a:rPr lang="en-US" smtClean="0"/>
              <a:t>should be </a:t>
            </a:r>
            <a:r>
              <a:rPr lang="en-US"/>
              <a:t>an interim process for permitting wireless microphone operations in the band </a:t>
            </a:r>
            <a:r>
              <a:rPr lang="en-US" smtClean="0"/>
              <a:t>as any new </a:t>
            </a:r>
            <a:r>
              <a:rPr lang="en-US"/>
              <a:t>devices are being </a:t>
            </a:r>
            <a:r>
              <a:rPr lang="en-US" smtClean="0"/>
              <a:t>made</a:t>
            </a:r>
          </a:p>
          <a:p>
            <a:r>
              <a:rPr lang="en-US"/>
              <a:t>FCC says it intends to complete proceeding in time for incentive auction next year</a:t>
            </a:r>
          </a:p>
          <a:p>
            <a:pPr marL="0" indent="0">
              <a:buNone/>
            </a:pPr>
            <a:endParaRPr lang="en-US"/>
          </a:p>
        </p:txBody>
      </p:sp>
    </p:spTree>
    <p:extLst>
      <p:ext uri="{BB962C8B-B14F-4D97-AF65-F5344CB8AC3E}">
        <p14:creationId xmlns:p14="http://schemas.microsoft.com/office/powerpoint/2010/main" val="404861044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AWS-3</a:t>
            </a:r>
            <a:endParaRPr lang="en-US"/>
          </a:p>
        </p:txBody>
      </p:sp>
      <p:sp>
        <p:nvSpPr>
          <p:cNvPr id="3" name="Content Placeholder 2"/>
          <p:cNvSpPr>
            <a:spLocks noGrp="1"/>
          </p:cNvSpPr>
          <p:nvPr>
            <p:ph idx="1"/>
          </p:nvPr>
        </p:nvSpPr>
        <p:spPr/>
        <p:txBody>
          <a:bodyPr/>
          <a:lstStyle/>
          <a:p>
            <a:pPr marL="1195578" lvl="1" indent="-448056">
              <a:spcBef>
                <a:spcPts val="576"/>
              </a:spcBef>
              <a:buClr>
                <a:srgbClr val="3333CC"/>
              </a:buClr>
            </a:pPr>
            <a:r>
              <a:rPr lang="en-US" smtClean="0">
                <a:solidFill>
                  <a:srgbClr val="333399"/>
                </a:solidFill>
              </a:rPr>
              <a:t>65 MHz on the auction block:</a:t>
            </a:r>
          </a:p>
          <a:p>
            <a:pPr marL="1595628" lvl="2" indent="-448056">
              <a:spcBef>
                <a:spcPts val="576"/>
              </a:spcBef>
              <a:buClr>
                <a:srgbClr val="FF0000"/>
              </a:buClr>
            </a:pPr>
            <a:r>
              <a:rPr lang="en-US"/>
              <a:t>1695-1710 MHz, 1755-1780 MHz, and 2155-2180 MHz bands ("AWS-3" bands)</a:t>
            </a:r>
          </a:p>
          <a:p>
            <a:pPr marL="1195578" lvl="1" indent="-448056">
              <a:spcBef>
                <a:spcPts val="576"/>
              </a:spcBef>
              <a:buClr>
                <a:srgbClr val="3333CC"/>
              </a:buClr>
            </a:pPr>
            <a:r>
              <a:rPr lang="en-US" smtClean="0">
                <a:solidFill>
                  <a:srgbClr val="333399"/>
                </a:solidFill>
              </a:rPr>
              <a:t>DOD </a:t>
            </a:r>
            <a:r>
              <a:rPr lang="en-US">
                <a:solidFill>
                  <a:srgbClr val="333399"/>
                </a:solidFill>
              </a:rPr>
              <a:t>and </a:t>
            </a:r>
            <a:r>
              <a:rPr lang="en-US" smtClean="0">
                <a:solidFill>
                  <a:srgbClr val="333399"/>
                </a:solidFill>
              </a:rPr>
              <a:t>wireless industry negotiated adjustments in protection </a:t>
            </a:r>
            <a:r>
              <a:rPr lang="en-US">
                <a:solidFill>
                  <a:srgbClr val="333399"/>
                </a:solidFill>
              </a:rPr>
              <a:t>zones for AMT operations during several year transition period </a:t>
            </a:r>
            <a:r>
              <a:rPr lang="en-US" smtClean="0">
                <a:solidFill>
                  <a:srgbClr val="333399"/>
                </a:solidFill>
              </a:rPr>
              <a:t>based on terrain blockage </a:t>
            </a:r>
            <a:endParaRPr lang="en-US">
              <a:solidFill>
                <a:srgbClr val="333399"/>
              </a:solidFill>
            </a:endParaRPr>
          </a:p>
          <a:p>
            <a:pPr marL="1195578" lvl="1" indent="-448056">
              <a:spcBef>
                <a:spcPts val="576"/>
              </a:spcBef>
              <a:buClr>
                <a:srgbClr val="3333CC"/>
              </a:buClr>
            </a:pPr>
            <a:r>
              <a:rPr lang="en-US" smtClean="0">
                <a:solidFill>
                  <a:srgbClr val="333399"/>
                </a:solidFill>
              </a:rPr>
              <a:t>Adjusted </a:t>
            </a:r>
            <a:r>
              <a:rPr lang="en-US">
                <a:solidFill>
                  <a:srgbClr val="333399"/>
                </a:solidFill>
              </a:rPr>
              <a:t>zones </a:t>
            </a:r>
            <a:r>
              <a:rPr lang="en-US" smtClean="0">
                <a:solidFill>
                  <a:srgbClr val="333399"/>
                </a:solidFill>
              </a:rPr>
              <a:t>form </a:t>
            </a:r>
            <a:r>
              <a:rPr lang="en-US">
                <a:solidFill>
                  <a:srgbClr val="333399"/>
                </a:solidFill>
              </a:rPr>
              <a:t>part of basis for </a:t>
            </a:r>
            <a:r>
              <a:rPr lang="en-US" smtClean="0">
                <a:solidFill>
                  <a:srgbClr val="333399"/>
                </a:solidFill>
              </a:rPr>
              <a:t>AWS-3  </a:t>
            </a:r>
            <a:r>
              <a:rPr lang="en-US">
                <a:solidFill>
                  <a:srgbClr val="333399"/>
                </a:solidFill>
              </a:rPr>
              <a:t>auction</a:t>
            </a:r>
          </a:p>
          <a:p>
            <a:pPr marL="1195578" lvl="1" indent="-448056">
              <a:spcBef>
                <a:spcPts val="576"/>
              </a:spcBef>
              <a:buClr>
                <a:srgbClr val="3333CC"/>
              </a:buClr>
            </a:pPr>
            <a:r>
              <a:rPr lang="en-US">
                <a:solidFill>
                  <a:srgbClr val="333399"/>
                </a:solidFill>
              </a:rPr>
              <a:t>Auction </a:t>
            </a:r>
            <a:r>
              <a:rPr lang="en-US" smtClean="0">
                <a:solidFill>
                  <a:srgbClr val="333399"/>
                </a:solidFill>
              </a:rPr>
              <a:t>starts </a:t>
            </a:r>
            <a:r>
              <a:rPr lang="en-US">
                <a:solidFill>
                  <a:srgbClr val="333399"/>
                </a:solidFill>
              </a:rPr>
              <a:t>November </a:t>
            </a:r>
            <a:r>
              <a:rPr lang="en-US" smtClean="0">
                <a:solidFill>
                  <a:srgbClr val="333399"/>
                </a:solidFill>
              </a:rPr>
              <a:t>13 </a:t>
            </a:r>
            <a:endParaRPr lang="en-US">
              <a:solidFill>
                <a:srgbClr val="333399"/>
              </a:solidFill>
            </a:endParaRPr>
          </a:p>
          <a:p>
            <a:pPr marL="795528" lvl="0" indent="-448056">
              <a:spcBef>
                <a:spcPts val="576"/>
              </a:spcBef>
              <a:buClr>
                <a:srgbClr val="3333CC"/>
              </a:buClr>
            </a:pPr>
            <a:endParaRPr lang="en-US">
              <a:solidFill>
                <a:srgbClr val="333399"/>
              </a:solidFill>
            </a:endParaRPr>
          </a:p>
          <a:p>
            <a:endParaRPr lang="en-US"/>
          </a:p>
        </p:txBody>
      </p:sp>
    </p:spTree>
    <p:extLst>
      <p:ext uri="{BB962C8B-B14F-4D97-AF65-F5344CB8AC3E}">
        <p14:creationId xmlns:p14="http://schemas.microsoft.com/office/powerpoint/2010/main" val="270600475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International </a:t>
            </a:r>
            <a:endParaRPr lang="en-US"/>
          </a:p>
        </p:txBody>
      </p:sp>
      <p:sp>
        <p:nvSpPr>
          <p:cNvPr id="3" name="Content Placeholder 2"/>
          <p:cNvSpPr>
            <a:spLocks noGrp="1"/>
          </p:cNvSpPr>
          <p:nvPr>
            <p:ph idx="1"/>
          </p:nvPr>
        </p:nvSpPr>
        <p:spPr/>
        <p:txBody>
          <a:bodyPr/>
          <a:lstStyle/>
          <a:p>
            <a:pPr marL="793750" indent="-449263">
              <a:buClr>
                <a:schemeClr val="tx2"/>
              </a:buClr>
              <a:buSzPct val="55000"/>
            </a:pPr>
            <a:r>
              <a:rPr lang="en-US" smtClean="0"/>
              <a:t>Joint Task Group held its last meeting in Geneva in July, and produced CPM draft on agenda items 1 and 2.  </a:t>
            </a:r>
          </a:p>
          <a:p>
            <a:pPr marL="793750" indent="-449263">
              <a:buClr>
                <a:schemeClr val="tx2"/>
              </a:buClr>
              <a:buSzPct val="55000"/>
            </a:pPr>
            <a:r>
              <a:rPr lang="en-US" smtClean="0"/>
              <a:t>U.S. study on the lack of compatibility between and AMT and IMT included in Draft New Report (“DNR”) along with other, more optimistic studies.  </a:t>
            </a:r>
          </a:p>
          <a:p>
            <a:pPr marL="793750" indent="-449263">
              <a:buClr>
                <a:schemeClr val="tx2"/>
              </a:buClr>
              <a:buSzPct val="55000"/>
            </a:pPr>
            <a:r>
              <a:rPr lang="en-US" smtClean="0"/>
              <a:t>DNR up for final approval in three weeks at Study Group 5 meeting.  </a:t>
            </a:r>
          </a:p>
          <a:p>
            <a:pPr marL="793750" indent="-449263">
              <a:buClr>
                <a:schemeClr val="tx2"/>
              </a:buClr>
              <a:buSzPct val="55000"/>
            </a:pPr>
            <a:r>
              <a:rPr lang="en-US"/>
              <a:t>1435-1525 MHz likely will be identified/allocated for IMT at the Conference </a:t>
            </a:r>
            <a:endParaRPr lang="en-US" smtClean="0"/>
          </a:p>
        </p:txBody>
      </p:sp>
    </p:spTree>
    <p:extLst>
      <p:ext uri="{BB962C8B-B14F-4D97-AF65-F5344CB8AC3E}">
        <p14:creationId xmlns:p14="http://schemas.microsoft.com/office/powerpoint/2010/main" val="3078393010"/>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International (cont.)</a:t>
            </a:r>
            <a:endParaRPr lang="en-US"/>
          </a:p>
        </p:txBody>
      </p:sp>
      <p:sp>
        <p:nvSpPr>
          <p:cNvPr id="3" name="Content Placeholder 2"/>
          <p:cNvSpPr>
            <a:spLocks noGrp="1"/>
          </p:cNvSpPr>
          <p:nvPr>
            <p:ph idx="1"/>
          </p:nvPr>
        </p:nvSpPr>
        <p:spPr/>
        <p:txBody>
          <a:bodyPr/>
          <a:lstStyle/>
          <a:p>
            <a:r>
              <a:rPr lang="en-US" smtClean="0"/>
              <a:t>Mike Ryan has covered recent CITEL meeting in his Region 2 report</a:t>
            </a:r>
          </a:p>
          <a:p>
            <a:pPr marL="0" indent="0">
              <a:buNone/>
            </a:pPr>
            <a:endParaRPr lang="en-US" smtClean="0"/>
          </a:p>
          <a:p>
            <a:r>
              <a:rPr lang="en-US" smtClean="0"/>
              <a:t>Timeline</a:t>
            </a:r>
          </a:p>
          <a:p>
            <a:pPr lvl="1"/>
            <a:r>
              <a:rPr lang="en-US" smtClean="0"/>
              <a:t>CITEL </a:t>
            </a:r>
            <a:r>
              <a:rPr lang="en-US"/>
              <a:t>meeting in </a:t>
            </a:r>
            <a:r>
              <a:rPr lang="en-US" smtClean="0"/>
              <a:t>February and again in August 2015  </a:t>
            </a:r>
            <a:r>
              <a:rPr lang="en-US"/>
              <a:t>for </a:t>
            </a:r>
            <a:r>
              <a:rPr lang="en-US" smtClean="0"/>
              <a:t>development of Inter-American </a:t>
            </a:r>
            <a:r>
              <a:rPr lang="en-US"/>
              <a:t>Proposals</a:t>
            </a:r>
          </a:p>
          <a:p>
            <a:pPr lvl="1"/>
            <a:r>
              <a:rPr lang="en-US" smtClean="0"/>
              <a:t>CPM meeting in March 2015 to finalize Report to the WRC</a:t>
            </a:r>
          </a:p>
          <a:p>
            <a:pPr lvl="1"/>
            <a:r>
              <a:rPr lang="en-US" smtClean="0"/>
              <a:t>WRC in November 2015</a:t>
            </a:r>
          </a:p>
          <a:p>
            <a:pPr marL="457200" lvl="1" indent="0">
              <a:buNone/>
            </a:pPr>
            <a:endParaRPr lang="en-US" smtClean="0"/>
          </a:p>
          <a:p>
            <a:pPr marL="457200" lvl="1" indent="0">
              <a:buNone/>
            </a:pPr>
            <a:r>
              <a:rPr lang="en-US"/>
              <a:t>	</a:t>
            </a:r>
            <a:r>
              <a:rPr lang="en-US" smtClean="0"/>
              <a:t>		</a:t>
            </a:r>
            <a:r>
              <a:rPr lang="en-US" b="1" smtClean="0"/>
              <a:t>*	*	*</a:t>
            </a:r>
            <a:endParaRPr lang="en-US" b="1"/>
          </a:p>
        </p:txBody>
      </p:sp>
    </p:spTree>
    <p:extLst>
      <p:ext uri="{BB962C8B-B14F-4D97-AF65-F5344CB8AC3E}">
        <p14:creationId xmlns:p14="http://schemas.microsoft.com/office/powerpoint/2010/main" val="17883157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MBANs </a:t>
            </a:r>
            <a:endParaRPr lang="en-US"/>
          </a:p>
        </p:txBody>
      </p:sp>
      <p:sp>
        <p:nvSpPr>
          <p:cNvPr id="3" name="Content Placeholder 2"/>
          <p:cNvSpPr>
            <a:spLocks noGrp="1"/>
          </p:cNvSpPr>
          <p:nvPr>
            <p:ph idx="1"/>
          </p:nvPr>
        </p:nvSpPr>
        <p:spPr>
          <a:xfrm>
            <a:off x="533400" y="1752600"/>
            <a:ext cx="8421688" cy="4495800"/>
          </a:xfrm>
        </p:spPr>
        <p:txBody>
          <a:bodyPr/>
          <a:lstStyle/>
          <a:p>
            <a:pPr marL="682625">
              <a:buClr>
                <a:srgbClr val="8873D3"/>
              </a:buClr>
              <a:buSzPct val="70000"/>
            </a:pPr>
            <a:r>
              <a:rPr lang="en-US"/>
              <a:t>Order </a:t>
            </a:r>
            <a:r>
              <a:rPr lang="en-US" smtClean="0"/>
              <a:t>on Reconsideration resolved AFTRCC’s principal concern; </a:t>
            </a:r>
            <a:r>
              <a:rPr lang="en-US"/>
              <a:t>namely, the Commission’s failure to limit the universe of entities eligible to access the 2360-2390 MHz band to hospitals and other institutions offering beds for at least 24 hour care.  </a:t>
            </a:r>
            <a:endParaRPr lang="en-US" smtClean="0"/>
          </a:p>
          <a:p>
            <a:pPr marL="1082675" lvl="1">
              <a:buClr>
                <a:srgbClr val="FF0000"/>
              </a:buClr>
            </a:pPr>
            <a:r>
              <a:rPr lang="en-US" smtClean="0"/>
              <a:t>Order </a:t>
            </a:r>
            <a:r>
              <a:rPr lang="en-US"/>
              <a:t>narrows the definition as AFTRCC sought and, thus, </a:t>
            </a:r>
            <a:r>
              <a:rPr lang="en-US" smtClean="0"/>
              <a:t>AFTRCC and AMT </a:t>
            </a:r>
            <a:r>
              <a:rPr lang="en-US"/>
              <a:t>users need not be concerned with a flood of coordination requests from </a:t>
            </a:r>
            <a:r>
              <a:rPr lang="en-US" smtClean="0"/>
              <a:t>no-appointment/walk-in </a:t>
            </a:r>
            <a:r>
              <a:rPr lang="en-US"/>
              <a:t>health clinics </a:t>
            </a:r>
            <a:r>
              <a:rPr lang="en-US" smtClean="0"/>
              <a:t> </a:t>
            </a:r>
            <a:endParaRPr lang="en-US"/>
          </a:p>
          <a:p>
            <a:pPr marL="339725" indent="0">
              <a:buClr>
                <a:schemeClr val="tx2"/>
              </a:buClr>
              <a:buSzPct val="85000"/>
              <a:buNone/>
            </a:pPr>
            <a:endParaRPr lang="en-US" smtClean="0"/>
          </a:p>
        </p:txBody>
      </p:sp>
    </p:spTree>
    <p:extLst>
      <p:ext uri="{BB962C8B-B14F-4D97-AF65-F5344CB8AC3E}">
        <p14:creationId xmlns:p14="http://schemas.microsoft.com/office/powerpoint/2010/main" val="2614677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MBANs (cont.)</a:t>
            </a:r>
            <a:endParaRPr lang="en-US"/>
          </a:p>
        </p:txBody>
      </p:sp>
      <p:sp>
        <p:nvSpPr>
          <p:cNvPr id="3" name="Content Placeholder 2"/>
          <p:cNvSpPr>
            <a:spLocks noGrp="1"/>
          </p:cNvSpPr>
          <p:nvPr>
            <p:ph idx="1"/>
          </p:nvPr>
        </p:nvSpPr>
        <p:spPr>
          <a:xfrm>
            <a:off x="533400" y="1295400"/>
            <a:ext cx="8421688" cy="4953000"/>
          </a:xfrm>
        </p:spPr>
        <p:txBody>
          <a:bodyPr/>
          <a:lstStyle/>
          <a:p>
            <a:pPr marL="0" indent="0">
              <a:buNone/>
            </a:pPr>
            <a:r>
              <a:rPr lang="en-US"/>
              <a:t>	</a:t>
            </a:r>
          </a:p>
          <a:p>
            <a:r>
              <a:rPr lang="en-US" sz="2400" smtClean="0"/>
              <a:t>Registration to be </a:t>
            </a:r>
            <a:r>
              <a:rPr lang="en-US" sz="2400"/>
              <a:t>required for all MBANs systems capable of operating in 2360-2390 MHz, even if not intended for such operation </a:t>
            </a:r>
            <a:r>
              <a:rPr lang="en-US" sz="2400" smtClean="0"/>
              <a:t>initially</a:t>
            </a:r>
          </a:p>
          <a:p>
            <a:pPr marL="0" indent="0">
              <a:buNone/>
            </a:pPr>
            <a:endParaRPr lang="en-US" sz="2400" smtClean="0"/>
          </a:p>
          <a:p>
            <a:r>
              <a:rPr lang="en-US" smtClean="0"/>
              <a:t>Order provides </a:t>
            </a:r>
            <a:r>
              <a:rPr lang="en-US"/>
              <a:t>clarification that notification to AFTRCC is required and its concurrence </a:t>
            </a:r>
            <a:r>
              <a:rPr lang="en-US" smtClean="0"/>
              <a:t>necessary, in </a:t>
            </a:r>
            <a:r>
              <a:rPr lang="en-US"/>
              <a:t>the case of changes to an authorized MBANs location or operation </a:t>
            </a:r>
            <a:r>
              <a:rPr lang="en-US" smtClean="0"/>
              <a:t>beyond </a:t>
            </a:r>
            <a:r>
              <a:rPr lang="en-US"/>
              <a:t>line-of-sight, </a:t>
            </a:r>
            <a:r>
              <a:rPr lang="en-US" smtClean="0"/>
              <a:t>before </a:t>
            </a:r>
            <a:r>
              <a:rPr lang="en-US"/>
              <a:t>the MBANs systems may be operated with the changed </a:t>
            </a:r>
            <a:r>
              <a:rPr lang="en-US" smtClean="0"/>
              <a:t>parameters </a:t>
            </a:r>
            <a:endParaRPr lang="en-US" sz="2400">
              <a:solidFill>
                <a:schemeClr val="tx2"/>
              </a:solidFill>
              <a:ea typeface="+mn-ea"/>
              <a:cs typeface="+mn-cs"/>
            </a:endParaRPr>
          </a:p>
          <a:p>
            <a:pPr marL="2743200" lvl="6" indent="0">
              <a:buNone/>
            </a:pPr>
            <a:endParaRPr lang="en-US" sz="2400" smtClean="0">
              <a:solidFill>
                <a:schemeClr val="tx2"/>
              </a:solidFill>
              <a:ea typeface="+mn-ea"/>
              <a:cs typeface="+mn-cs"/>
            </a:endParaRPr>
          </a:p>
          <a:p>
            <a:pPr marL="2743200" lvl="6" indent="0">
              <a:buNone/>
            </a:pPr>
            <a:endParaRPr lang="en-US" sz="2400">
              <a:solidFill>
                <a:schemeClr val="tx2"/>
              </a:solidFill>
              <a:ea typeface="+mn-ea"/>
              <a:cs typeface="+mn-cs"/>
            </a:endParaRPr>
          </a:p>
          <a:p>
            <a:pPr marL="2743200" lvl="6" indent="0">
              <a:buNone/>
            </a:pPr>
            <a:endParaRPr lang="en-US" sz="2400" smtClean="0">
              <a:solidFill>
                <a:schemeClr val="tx2"/>
              </a:solidFill>
              <a:ea typeface="+mn-ea"/>
              <a:cs typeface="+mn-cs"/>
            </a:endParaRPr>
          </a:p>
          <a:p>
            <a:pPr marL="2743200" lvl="6" indent="0">
              <a:buNone/>
            </a:pPr>
            <a:endParaRPr lang="en-US" sz="2400">
              <a:solidFill>
                <a:schemeClr val="tx2"/>
              </a:solidFill>
              <a:ea typeface="+mn-ea"/>
              <a:cs typeface="+mn-cs"/>
            </a:endParaRPr>
          </a:p>
        </p:txBody>
      </p:sp>
    </p:spTree>
    <p:extLst>
      <p:ext uri="{BB962C8B-B14F-4D97-AF65-F5344CB8AC3E}">
        <p14:creationId xmlns:p14="http://schemas.microsoft.com/office/powerpoint/2010/main" val="177242577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MBANs (cont.)</a:t>
            </a:r>
            <a:endParaRPr lang="en-US"/>
          </a:p>
        </p:txBody>
      </p:sp>
      <p:sp>
        <p:nvSpPr>
          <p:cNvPr id="3" name="Content Placeholder 2"/>
          <p:cNvSpPr>
            <a:spLocks noGrp="1"/>
          </p:cNvSpPr>
          <p:nvPr>
            <p:ph idx="1"/>
          </p:nvPr>
        </p:nvSpPr>
        <p:spPr/>
        <p:txBody>
          <a:bodyPr/>
          <a:lstStyle/>
          <a:p>
            <a:r>
              <a:rPr lang="en-US" smtClean="0"/>
              <a:t>With respect to equipment </a:t>
            </a:r>
            <a:r>
              <a:rPr lang="en-US"/>
              <a:t>authorization </a:t>
            </a:r>
            <a:r>
              <a:rPr lang="en-US" smtClean="0"/>
              <a:t>procedures, the </a:t>
            </a:r>
            <a:r>
              <a:rPr lang="en-US"/>
              <a:t>Order </a:t>
            </a:r>
            <a:r>
              <a:rPr lang="en-US" smtClean="0"/>
              <a:t>agreed with AFTRCC </a:t>
            </a:r>
            <a:r>
              <a:rPr lang="en-US"/>
              <a:t>that it is important to disseminate attestation and certification requirements for MBANs equipment authorizations. </a:t>
            </a:r>
            <a:r>
              <a:rPr lang="en-US" smtClean="0"/>
              <a:t>Current </a:t>
            </a:r>
            <a:r>
              <a:rPr lang="en-US"/>
              <a:t>resources, such as OET’s Knowledge Database, </a:t>
            </a:r>
            <a:r>
              <a:rPr lang="en-US" smtClean="0"/>
              <a:t>referenced </a:t>
            </a:r>
            <a:r>
              <a:rPr lang="en-US"/>
              <a:t>to </a:t>
            </a:r>
            <a:r>
              <a:rPr lang="en-US" smtClean="0"/>
              <a:t>publicize MBANs authorization </a:t>
            </a:r>
            <a:r>
              <a:rPr lang="en-US"/>
              <a:t>procedures </a:t>
            </a:r>
            <a:endParaRPr lang="en-US" smtClean="0"/>
          </a:p>
          <a:p>
            <a:r>
              <a:rPr lang="en-US"/>
              <a:t>Other technical issues also addressed, such as permitting one body-worn device to communicate with another body-worn device, and one P/C to communicate with another P/C -- but without communication of </a:t>
            </a:r>
            <a:r>
              <a:rPr lang="en-US" smtClean="0"/>
              <a:t>control message</a:t>
            </a:r>
            <a:endParaRPr lang="en-US"/>
          </a:p>
          <a:p>
            <a:endParaRPr lang="en-US"/>
          </a:p>
          <a:p>
            <a:endParaRPr lang="en-US"/>
          </a:p>
        </p:txBody>
      </p:sp>
    </p:spTree>
    <p:extLst>
      <p:ext uri="{BB962C8B-B14F-4D97-AF65-F5344CB8AC3E}">
        <p14:creationId xmlns:p14="http://schemas.microsoft.com/office/powerpoint/2010/main" val="377361406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t>
            </a:r>
            <a:r>
              <a:rPr lang="en-US"/>
              <a:t>MBANs (cont.)</a:t>
            </a:r>
          </a:p>
        </p:txBody>
      </p:sp>
      <p:sp>
        <p:nvSpPr>
          <p:cNvPr id="3" name="Content Placeholder 2"/>
          <p:cNvSpPr>
            <a:spLocks noGrp="1"/>
          </p:cNvSpPr>
          <p:nvPr>
            <p:ph idx="1"/>
          </p:nvPr>
        </p:nvSpPr>
        <p:spPr>
          <a:xfrm>
            <a:off x="533400" y="1600200"/>
            <a:ext cx="8421688" cy="4648200"/>
          </a:xfrm>
        </p:spPr>
        <p:txBody>
          <a:bodyPr/>
          <a:lstStyle/>
          <a:p>
            <a:r>
              <a:rPr lang="en-US"/>
              <a:t>In the Second Report and Order, </a:t>
            </a:r>
            <a:r>
              <a:rPr lang="en-US" smtClean="0"/>
              <a:t>determined: </a:t>
            </a:r>
          </a:p>
          <a:p>
            <a:pPr lvl="1"/>
            <a:r>
              <a:rPr lang="en-US" smtClean="0"/>
              <a:t>there </a:t>
            </a:r>
            <a:r>
              <a:rPr lang="en-US"/>
              <a:t>should be </a:t>
            </a:r>
            <a:r>
              <a:rPr lang="en-US" smtClean="0"/>
              <a:t>one </a:t>
            </a:r>
            <a:r>
              <a:rPr lang="en-US"/>
              <a:t>MBANs coordinator with an initial ten-year </a:t>
            </a:r>
            <a:r>
              <a:rPr lang="en-US" smtClean="0"/>
              <a:t>term</a:t>
            </a:r>
          </a:p>
          <a:p>
            <a:pPr lvl="1"/>
            <a:r>
              <a:rPr lang="en-US" smtClean="0"/>
              <a:t>selection </a:t>
            </a:r>
            <a:r>
              <a:rPr lang="en-US"/>
              <a:t>of </a:t>
            </a:r>
            <a:r>
              <a:rPr lang="en-US" smtClean="0"/>
              <a:t>coordinator delegated </a:t>
            </a:r>
            <a:r>
              <a:rPr lang="en-US"/>
              <a:t>to the Wireless </a:t>
            </a:r>
            <a:r>
              <a:rPr lang="en-US" smtClean="0"/>
              <a:t>Bureau</a:t>
            </a:r>
          </a:p>
          <a:p>
            <a:pPr lvl="1"/>
            <a:r>
              <a:rPr lang="en-US" smtClean="0"/>
              <a:t>coordinator </a:t>
            </a:r>
            <a:r>
              <a:rPr lang="en-US"/>
              <a:t>must offer service on a non-discriminatory, not-for-profit basis at reasonable </a:t>
            </a:r>
            <a:r>
              <a:rPr lang="en-US" smtClean="0"/>
              <a:t>charges</a:t>
            </a:r>
          </a:p>
          <a:p>
            <a:pPr lvl="1"/>
            <a:r>
              <a:rPr lang="en-US" smtClean="0"/>
              <a:t>MBANs coordinator may delegate its duties and include charges for, a third-party technical consultant (like Comsearch).</a:t>
            </a:r>
          </a:p>
          <a:p>
            <a:endParaRPr lang="en-US"/>
          </a:p>
        </p:txBody>
      </p:sp>
    </p:spTree>
    <p:extLst>
      <p:ext uri="{BB962C8B-B14F-4D97-AF65-F5344CB8AC3E}">
        <p14:creationId xmlns:p14="http://schemas.microsoft.com/office/powerpoint/2010/main" val="149653314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t>
            </a:r>
            <a:r>
              <a:rPr lang="en-US"/>
              <a:t>MBANs (cont.)</a:t>
            </a:r>
          </a:p>
        </p:txBody>
      </p:sp>
      <p:sp>
        <p:nvSpPr>
          <p:cNvPr id="3" name="Content Placeholder 2"/>
          <p:cNvSpPr>
            <a:spLocks noGrp="1"/>
          </p:cNvSpPr>
          <p:nvPr>
            <p:ph idx="1"/>
          </p:nvPr>
        </p:nvSpPr>
        <p:spPr/>
        <p:txBody>
          <a:bodyPr/>
          <a:lstStyle/>
          <a:p>
            <a:r>
              <a:rPr lang="en-US"/>
              <a:t>The Commission expects </a:t>
            </a:r>
            <a:r>
              <a:rPr lang="en-US" smtClean="0"/>
              <a:t>selected </a:t>
            </a:r>
            <a:r>
              <a:rPr lang="en-US"/>
              <a:t>MBANs coordinator and AFTRCC to reach agreement within six months of selection of the MBANs coordinator, and the MBANs coordinator to so notify the Commission.  In the event the notification is not made, “we direct the Bureau to take all necessary action to promote such an agreement.” (id. at para. 81</a:t>
            </a:r>
            <a:r>
              <a:rPr lang="en-US" smtClean="0"/>
              <a:t>).</a:t>
            </a:r>
          </a:p>
          <a:p>
            <a:pPr lvl="2">
              <a:buClr>
                <a:srgbClr val="FF0000"/>
              </a:buClr>
            </a:pPr>
            <a:r>
              <a:rPr lang="en-US" sz="2000" smtClean="0"/>
              <a:t>ASHE reservation about costs of developing database  </a:t>
            </a:r>
            <a:endParaRPr lang="en-US" sz="2000"/>
          </a:p>
        </p:txBody>
      </p:sp>
    </p:spTree>
    <p:extLst>
      <p:ext uri="{BB962C8B-B14F-4D97-AF65-F5344CB8AC3E}">
        <p14:creationId xmlns:p14="http://schemas.microsoft.com/office/powerpoint/2010/main" val="182532549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  AT&amp;T/WCS</a:t>
            </a:r>
          </a:p>
        </p:txBody>
      </p:sp>
      <p:sp>
        <p:nvSpPr>
          <p:cNvPr id="12291" name="Content Placeholder 2"/>
          <p:cNvSpPr>
            <a:spLocks noGrp="1"/>
          </p:cNvSpPr>
          <p:nvPr>
            <p:ph idx="1"/>
          </p:nvPr>
        </p:nvSpPr>
        <p:spPr/>
        <p:txBody>
          <a:bodyPr/>
          <a:lstStyle/>
          <a:p>
            <a:pPr marL="796925" indent="-452438">
              <a:buClr>
                <a:schemeClr val="tx2"/>
              </a:buClr>
              <a:buSzPct val="94000"/>
              <a:buFont typeface="Wingdings" pitchFamily="2" charset="2"/>
              <a:buChar char="§"/>
            </a:pPr>
            <a:r>
              <a:rPr lang="en-US" smtClean="0"/>
              <a:t>Two issues working at present:  1) finalization of terrestrial (LTE) coordination agreement; and 2) finalization of air-ground coordination agreement.</a:t>
            </a:r>
          </a:p>
          <a:p>
            <a:pPr marL="796925" indent="-452438">
              <a:buClr>
                <a:schemeClr val="tx2"/>
              </a:buClr>
              <a:buSzPct val="94000"/>
              <a:buFont typeface="Wingdings" pitchFamily="2" charset="2"/>
              <a:buChar char="§"/>
            </a:pPr>
            <a:endParaRPr lang="en-US"/>
          </a:p>
          <a:p>
            <a:pPr marL="796925" indent="-452438">
              <a:buClr>
                <a:schemeClr val="tx2"/>
              </a:buClr>
              <a:buSzPct val="94000"/>
              <a:buFont typeface="Wingdings" pitchFamily="2" charset="2"/>
              <a:buChar char="§"/>
            </a:pPr>
            <a:r>
              <a:rPr lang="en-US" smtClean="0"/>
              <a:t>Terrestrial agreement </a:t>
            </a:r>
          </a:p>
          <a:p>
            <a:pPr marL="1196975" lvl="1" indent="-452438">
              <a:buClr>
                <a:schemeClr val="tx2"/>
              </a:buClr>
              <a:buSzPct val="94000"/>
              <a:buFont typeface="Wingdings" pitchFamily="2" charset="2"/>
              <a:buChar char="§"/>
            </a:pPr>
            <a:endParaRPr lang="en-US" smtClean="0"/>
          </a:p>
          <a:p>
            <a:pPr marL="1196975" lvl="1" indent="-452438">
              <a:buClr>
                <a:srgbClr val="FF0000"/>
              </a:buClr>
              <a:buSzPct val="94000"/>
              <a:buFont typeface="Wingdings" pitchFamily="2" charset="2"/>
              <a:buChar char="§"/>
            </a:pPr>
            <a:r>
              <a:rPr lang="en-US" smtClean="0"/>
              <a:t>AFTRCC and AT&amp;T finalizing negotiations for coordination methodology -- WCS vis-a-vis AMT at 2360 MHz</a:t>
            </a:r>
            <a:endParaRPr lang="en-US"/>
          </a:p>
          <a:p>
            <a:pPr marL="0" indent="0">
              <a:buNone/>
            </a:pPr>
            <a:endParaRPr lang="en-US" smtClean="0"/>
          </a:p>
          <a:p>
            <a:endParaRPr lang="en-US" smtClean="0"/>
          </a:p>
          <a:p>
            <a:pPr marL="796925" indent="-452438">
              <a:buClr>
                <a:schemeClr val="tx2"/>
              </a:buClr>
              <a:buSzPct val="94000"/>
              <a:buFont typeface="Wingdings" pitchFamily="2" charset="2"/>
              <a:buChar char="§"/>
            </a:pPr>
            <a:endParaRPr lang="en-US" smtClean="0"/>
          </a:p>
          <a:p>
            <a:pPr marL="796925" indent="-452438">
              <a:buClr>
                <a:schemeClr val="tx2"/>
              </a:buClr>
              <a:buSzPct val="94000"/>
              <a:buFont typeface="Wingdings" pitchFamily="2" charset="2"/>
              <a:buChar char="§"/>
            </a:pPr>
            <a:endParaRPr lang="en-US"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t>
            </a:r>
            <a:r>
              <a:rPr lang="en-US"/>
              <a:t>AT&amp;T/WCS (cont</a:t>
            </a:r>
            <a:r>
              <a:rPr lang="en-US" smtClean="0"/>
              <a:t>.)</a:t>
            </a:r>
            <a:endParaRPr lang="en-US"/>
          </a:p>
        </p:txBody>
      </p:sp>
      <p:sp>
        <p:nvSpPr>
          <p:cNvPr id="3" name="Content Placeholder 2"/>
          <p:cNvSpPr>
            <a:spLocks noGrp="1"/>
          </p:cNvSpPr>
          <p:nvPr>
            <p:ph idx="1"/>
          </p:nvPr>
        </p:nvSpPr>
        <p:spPr/>
        <p:txBody>
          <a:bodyPr/>
          <a:lstStyle/>
          <a:p>
            <a:r>
              <a:rPr lang="en-US" smtClean="0"/>
              <a:t>Air-Ground Proposal</a:t>
            </a:r>
          </a:p>
          <a:p>
            <a:pPr lvl="1"/>
            <a:r>
              <a:rPr lang="en-US" smtClean="0"/>
              <a:t>AT&amp;T </a:t>
            </a:r>
            <a:r>
              <a:rPr lang="en-US"/>
              <a:t>plans use of the band 2345-2350 MHz for uplink transmission from </a:t>
            </a:r>
            <a:r>
              <a:rPr lang="en-US" smtClean="0"/>
              <a:t>ground </a:t>
            </a:r>
            <a:r>
              <a:rPr lang="en-US"/>
              <a:t>to aircraft (the D Block), and </a:t>
            </a:r>
            <a:r>
              <a:rPr lang="en-US" smtClean="0"/>
              <a:t>use of 2315-2320 </a:t>
            </a:r>
            <a:r>
              <a:rPr lang="en-US"/>
              <a:t>MHz for downlink transmission from aircraft to </a:t>
            </a:r>
            <a:r>
              <a:rPr lang="en-US" smtClean="0"/>
              <a:t>ground </a:t>
            </a:r>
            <a:r>
              <a:rPr lang="en-US"/>
              <a:t>(the C Block</a:t>
            </a:r>
            <a:r>
              <a:rPr lang="en-US" smtClean="0"/>
              <a:t>) </a:t>
            </a:r>
          </a:p>
          <a:p>
            <a:pPr lvl="1"/>
            <a:endParaRPr lang="en-US" smtClean="0"/>
          </a:p>
          <a:p>
            <a:pPr lvl="1"/>
            <a:r>
              <a:rPr lang="en-US" smtClean="0"/>
              <a:t>AFTRCC position is that coordination will </a:t>
            </a:r>
            <a:r>
              <a:rPr lang="en-US"/>
              <a:t>be required to avoid harmful interference to </a:t>
            </a:r>
            <a:r>
              <a:rPr lang="en-US" smtClean="0"/>
              <a:t>AMT facilities</a:t>
            </a:r>
            <a:endParaRPr lang="en-US"/>
          </a:p>
          <a:p>
            <a:pPr marL="0" indent="0">
              <a:buNone/>
            </a:pPr>
            <a:endParaRPr lang="en-US"/>
          </a:p>
        </p:txBody>
      </p:sp>
    </p:spTree>
    <p:extLst>
      <p:ext uri="{BB962C8B-B14F-4D97-AF65-F5344CB8AC3E}">
        <p14:creationId xmlns:p14="http://schemas.microsoft.com/office/powerpoint/2010/main" val="140954899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t>
            </a:r>
            <a:r>
              <a:rPr lang="en-US"/>
              <a:t>AT&amp;T/WCS (cont</a:t>
            </a:r>
            <a:r>
              <a:rPr lang="en-US" smtClean="0"/>
              <a:t>.)</a:t>
            </a:r>
            <a:endParaRPr lang="en-US"/>
          </a:p>
        </p:txBody>
      </p:sp>
      <p:sp>
        <p:nvSpPr>
          <p:cNvPr id="3" name="Content Placeholder 2"/>
          <p:cNvSpPr>
            <a:spLocks noGrp="1"/>
          </p:cNvSpPr>
          <p:nvPr>
            <p:ph idx="1"/>
          </p:nvPr>
        </p:nvSpPr>
        <p:spPr/>
        <p:txBody>
          <a:bodyPr/>
          <a:lstStyle/>
          <a:p>
            <a:r>
              <a:rPr lang="en-US" smtClean="0"/>
              <a:t>Air-Ground Proposal (cont.)</a:t>
            </a:r>
          </a:p>
          <a:p>
            <a:pPr marL="0" indent="0">
              <a:buNone/>
            </a:pPr>
            <a:endParaRPr lang="en-US" smtClean="0"/>
          </a:p>
          <a:p>
            <a:pPr lvl="1"/>
            <a:r>
              <a:rPr lang="en-US" smtClean="0"/>
              <a:t>Based on </a:t>
            </a:r>
            <a:r>
              <a:rPr lang="en-US"/>
              <a:t>preliminarily analysis, </a:t>
            </a:r>
            <a:r>
              <a:rPr lang="en-US" smtClean="0"/>
              <a:t>protection will </a:t>
            </a:r>
            <a:r>
              <a:rPr lang="en-US"/>
              <a:t>be required for any AMT ground station to be </a:t>
            </a:r>
            <a:r>
              <a:rPr lang="en-US" smtClean="0"/>
              <a:t>located </a:t>
            </a:r>
            <a:r>
              <a:rPr lang="en-US"/>
              <a:t>within 10 kilometers of an </a:t>
            </a:r>
            <a:r>
              <a:rPr lang="en-US" smtClean="0"/>
              <a:t>eNodeB</a:t>
            </a:r>
          </a:p>
          <a:p>
            <a:pPr marL="0" indent="0">
              <a:buNone/>
            </a:pPr>
            <a:r>
              <a:rPr lang="en-US" smtClean="0"/>
              <a:t> </a:t>
            </a:r>
          </a:p>
          <a:p>
            <a:pPr lvl="1"/>
            <a:r>
              <a:rPr lang="en-US" smtClean="0"/>
              <a:t>Protection </a:t>
            </a:r>
            <a:r>
              <a:rPr lang="en-US"/>
              <a:t>of AMT ground stations from downlink transmissions </a:t>
            </a:r>
            <a:r>
              <a:rPr lang="en-US" smtClean="0"/>
              <a:t>could </a:t>
            </a:r>
            <a:r>
              <a:rPr lang="en-US"/>
              <a:t>require a </a:t>
            </a:r>
            <a:r>
              <a:rPr lang="en-US" smtClean="0"/>
              <a:t>zone </a:t>
            </a:r>
            <a:r>
              <a:rPr lang="en-US"/>
              <a:t>having a maximum vertical distance of 5600 feet, and a maximum horizontal distance of 12.6 </a:t>
            </a:r>
            <a:r>
              <a:rPr lang="en-US" smtClean="0"/>
              <a:t>km  </a:t>
            </a:r>
            <a:endParaRPr lang="en-US"/>
          </a:p>
          <a:p>
            <a:endParaRPr lang="en-US"/>
          </a:p>
        </p:txBody>
      </p:sp>
    </p:spTree>
    <p:extLst>
      <p:ext uri="{BB962C8B-B14F-4D97-AF65-F5344CB8AC3E}">
        <p14:creationId xmlns:p14="http://schemas.microsoft.com/office/powerpoint/2010/main" val="1164051959"/>
      </p:ext>
    </p:extLst>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4.0.30319.1026"/>
  <p:tag name="AS_OS" val="Microsoft Windows NT 6.1.7601 Service Pack 1"/>
  <p:tag name="AS_RELEASE_DATE" val="2014.02.25"/>
  <p:tag name="AS_TITLE" val="Aspose.Slides for .NET 4.0"/>
  <p:tag name="AS_VERSION" val="14.2.0.0"/>
</p:tagLst>
</file>

<file path=ppt/theme/theme1.xml><?xml version="1.0" encoding="utf-8"?>
<a:theme xmlns:r="http://schemas.openxmlformats.org/officeDocument/2006/relationships"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http://schemas.openxmlformats.org/officeDocument/2006/extended-properties">
  <Template>Blends</Template>
  <PresentationFormat>On-screen Show (4:3)</PresentationFormat>
  <TotalTime>0</TotalTime>
  <SharedDoc>0</SharedDoc>
  <HyperlinkBase/>
  <Application>Microsoft Office PowerPoint</Application>
  <AppVersion>14.0000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1601-01-01T00:00:00.000</cp:lastPrinted>
  <dcterms:created xsi:type="dcterms:W3CDTF">1601-01-01T00:00:00Z</dcterms:created>
  <dcterms:modified xsi:type="dcterms:W3CDTF">1601-01-01T00:00:00Z</dcterms:modified>
</cp:coreProperties>
</file>