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77" r:id="rId2"/>
    <p:sldId id="364" r:id="rId3"/>
    <p:sldId id="385" r:id="rId4"/>
    <p:sldId id="397" r:id="rId5"/>
    <p:sldId id="402" r:id="rId6"/>
    <p:sldId id="403" r:id="rId7"/>
    <p:sldId id="413" r:id="rId8"/>
    <p:sldId id="414" r:id="rId9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5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0563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8325"/>
            <a:ext cx="5546725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66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665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28D1394-ED8A-4B3A-9FDD-3F1D3D6792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86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73100"/>
            <a:ext cx="4598988" cy="3451225"/>
          </a:xfrm>
          <a:solidFill>
            <a:srgbClr val="FFFFFF"/>
          </a:solidFill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461" y="4347161"/>
            <a:ext cx="5125278" cy="4199158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671513"/>
            <a:ext cx="4605338" cy="3452812"/>
          </a:xfrm>
          <a:solidFill>
            <a:srgbClr val="FFFFFF"/>
          </a:solidFill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461" y="4347161"/>
            <a:ext cx="5125278" cy="4199158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671513"/>
            <a:ext cx="4605338" cy="3452812"/>
          </a:xfrm>
          <a:solidFill>
            <a:srgbClr val="FFFFFF"/>
          </a:solidFill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461" y="4347161"/>
            <a:ext cx="5125278" cy="4199158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4949-55A6-4858-8B24-16311FA214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64265-0F15-4F18-BE77-B75D64A4B6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F81DF-B3A6-4BA0-9153-BC302A97F8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D5A97-C621-483A-B46B-266946F92A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42A60-1C78-4A80-9ED7-AEE0134AEA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92338-9F42-41B5-9222-0D21186EF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9738B-391D-48FB-92CD-D8A18A79D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7003C-3178-40AD-82A5-BC6238AF4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6E02A-8E27-4446-868D-0A4403A9E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5E6A1-7CC2-498D-BF0E-3F8030EA4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BB8E4-8F64-49EA-BDAF-5F949AB4EF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A678D9F-86ED-4D3B-90AD-796F67F163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956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ETSC June 2015 Meeting</a:t>
            </a:r>
            <a:endParaRPr lang="en-US" sz="4800" dirty="0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143000" y="609600"/>
          <a:ext cx="6858000" cy="229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r:id="rId3" imgW="7488936" imgH="2199843" progId="">
                  <p:embed/>
                </p:oleObj>
              </mc:Choice>
              <mc:Fallback>
                <p:oleObj r:id="rId3" imgW="7488936" imgH="21998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3199" b="12469"/>
                      <a:stretch>
                        <a:fillRect/>
                      </a:stretch>
                    </p:blipFill>
                    <p:spPr bwMode="auto">
                      <a:xfrm>
                        <a:off x="1143000" y="609600"/>
                        <a:ext cx="6858000" cy="229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6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charset="-128"/>
              </a:rPr>
              <a:t>General Points</a:t>
            </a:r>
            <a:endParaRPr lang="en-US" dirty="0" smtClean="0">
              <a:ea typeface="ＭＳ Ｐゴシック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charset="-128"/>
              </a:rPr>
              <a:t>Next meeting held in conjunction with ITC in Las Vegas. 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-128"/>
              </a:rPr>
              <a:t>Diarmuid Corry is chair.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-128"/>
              </a:rPr>
              <a:t>The TSCC extends it’s thanks and appreciation to Brad </a:t>
            </a:r>
            <a:r>
              <a:rPr lang="en-US" dirty="0" err="1" smtClean="0">
                <a:ea typeface="ＭＳ Ｐゴシック" charset="-128"/>
              </a:rPr>
              <a:t>Fleury</a:t>
            </a:r>
            <a:r>
              <a:rPr lang="en-US" dirty="0" smtClean="0">
                <a:ea typeface="ＭＳ Ｐゴシック" charset="-128"/>
              </a:rPr>
              <a:t> for acting as chair for the last two years.</a:t>
            </a:r>
          </a:p>
          <a:p>
            <a:pPr eaLnBrk="1" hangingPunct="1">
              <a:defRPr/>
            </a:pPr>
            <a:r>
              <a:rPr lang="en-US" dirty="0" smtClean="0">
                <a:ea typeface="ＭＳ Ｐゴシック" charset="-128"/>
              </a:rPr>
              <a:t>Brad is now chair of the nominating sub-committee</a:t>
            </a:r>
          </a:p>
          <a:p>
            <a:pPr eaLnBrk="1" hangingPunct="1">
              <a:defRPr/>
            </a:pP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TSCC Makeup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The TSCC currently has 13 Members</a:t>
            </a:r>
          </a:p>
          <a:p>
            <a:pPr lvl="1"/>
            <a:r>
              <a:rPr lang="en-US" sz="2400" dirty="0" smtClean="0">
                <a:latin typeface="Verdana" pitchFamily="34" charset="0"/>
              </a:rPr>
              <a:t>2 academic organization members</a:t>
            </a:r>
          </a:p>
          <a:p>
            <a:pPr lvl="1"/>
            <a:r>
              <a:rPr lang="en-US" sz="2400" dirty="0" smtClean="0">
                <a:latin typeface="Verdana" pitchFamily="34" charset="0"/>
              </a:rPr>
              <a:t>3 government entity members</a:t>
            </a:r>
          </a:p>
          <a:p>
            <a:pPr lvl="1"/>
            <a:r>
              <a:rPr lang="en-US" sz="2400" dirty="0">
                <a:latin typeface="Verdana" pitchFamily="34" charset="0"/>
              </a:rPr>
              <a:t>8</a:t>
            </a:r>
            <a:r>
              <a:rPr lang="en-US" sz="2400" dirty="0" smtClean="0">
                <a:latin typeface="Verdana" pitchFamily="34" charset="0"/>
              </a:rPr>
              <a:t> commercial entity members</a:t>
            </a:r>
          </a:p>
          <a:p>
            <a:r>
              <a:rPr lang="en-US" sz="2800" dirty="0" smtClean="0">
                <a:latin typeface="Verdana" pitchFamily="34" charset="0"/>
              </a:rPr>
              <a:t>We are 3 Members short</a:t>
            </a:r>
          </a:p>
          <a:p>
            <a:r>
              <a:rPr lang="en-US" sz="2800" dirty="0" smtClean="0">
                <a:latin typeface="Verdana" pitchFamily="34" charset="0"/>
              </a:rPr>
              <a:t>Because of the 1/3 rule the 3 new members must come from government</a:t>
            </a:r>
          </a:p>
          <a:p>
            <a:endParaRPr lang="en-US" sz="2800" dirty="0" smtClean="0">
              <a:latin typeface="Verdan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614949-55A6-4858-8B24-16311FA2144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9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z="4000" dirty="0" smtClean="0">
                <a:effectLst/>
              </a:rPr>
              <a:t>Data Multiplex Committee Focus</a:t>
            </a:r>
            <a:endParaRPr lang="en-US" altLang="en-US" sz="4000" dirty="0" smtClean="0">
              <a:effectLst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smtClean="0">
                <a:effectLst/>
              </a:rPr>
              <a:t>Current standards</a:t>
            </a:r>
          </a:p>
          <a:p>
            <a:pPr lvl="1"/>
            <a:r>
              <a:rPr lang="en-US" altLang="en-US" sz="2400" smtClean="0">
                <a:effectLst/>
              </a:rPr>
              <a:t>IRIG-106 -13 (released June 2013)</a:t>
            </a:r>
          </a:p>
          <a:p>
            <a:pPr lvl="1"/>
            <a:r>
              <a:rPr lang="en-US" altLang="en-US" sz="2400" smtClean="0">
                <a:effectLst/>
              </a:rPr>
              <a:t>INET Updates to commanding standards </a:t>
            </a:r>
          </a:p>
          <a:p>
            <a:pPr lvl="1"/>
            <a:r>
              <a:rPr lang="en-US" altLang="en-US" sz="2400" smtClean="0">
                <a:effectLst/>
              </a:rPr>
              <a:t>Pink sheets out now</a:t>
            </a:r>
          </a:p>
          <a:p>
            <a:pPr lvl="1"/>
            <a:r>
              <a:rPr lang="en-US" altLang="en-US" sz="2400" smtClean="0">
                <a:effectLst/>
              </a:rPr>
              <a:t>Collecting industry comments.  No comments from my team</a:t>
            </a:r>
          </a:p>
          <a:p>
            <a:pPr lvl="2"/>
            <a:endParaRPr lang="en-US" altLang="en-US" sz="2000" smtClean="0">
              <a:effectLst/>
            </a:endParaRPr>
          </a:p>
          <a:p>
            <a:pPr lvl="1"/>
            <a:r>
              <a:rPr lang="en-US" altLang="en-US" sz="2400" smtClean="0">
                <a:effectLst/>
              </a:rPr>
              <a:t>Telemetry App</a:t>
            </a:r>
            <a:r>
              <a:rPr lang="ja-JP" altLang="en-US" sz="2400" smtClean="0">
                <a:effectLst/>
              </a:rPr>
              <a:t>’</a:t>
            </a:r>
            <a:r>
              <a:rPr lang="en-US" altLang="ja-JP" sz="2400" smtClean="0">
                <a:effectLst/>
              </a:rPr>
              <a:t>s Handbook (complete)</a:t>
            </a:r>
          </a:p>
          <a:p>
            <a:pPr lvl="1"/>
            <a:endParaRPr lang="en-US" altLang="ja-JP" sz="2400" smtClean="0">
              <a:effectLst/>
            </a:endParaRPr>
          </a:p>
          <a:p>
            <a:pPr lvl="1"/>
            <a:r>
              <a:rPr lang="en-US" altLang="ja-JP" sz="2400" smtClean="0">
                <a:effectLst/>
              </a:rPr>
              <a:t>Budget and shutdown issues having affect on all.</a:t>
            </a:r>
          </a:p>
        </p:txBody>
      </p:sp>
    </p:spTree>
    <p:extLst>
      <p:ext uri="{BB962C8B-B14F-4D97-AF65-F5344CB8AC3E}">
        <p14:creationId xmlns:p14="http://schemas.microsoft.com/office/powerpoint/2010/main" val="24950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effectLst/>
                <a:ea typeface="ＭＳ Ｐゴシック" charset="-128"/>
              </a:rPr>
              <a:t>Networks Sub-Committee</a:t>
            </a:r>
            <a:endParaRPr lang="en-US" dirty="0" smtClean="0">
              <a:effectLst/>
              <a:ea typeface="ＭＳ Ｐゴシック" charset="-128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029200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defRPr/>
            </a:pPr>
            <a:r>
              <a:rPr lang="en-US" dirty="0" smtClean="0"/>
              <a:t>Standards Activity:</a:t>
            </a:r>
          </a:p>
          <a:p>
            <a:pPr marL="1009650" lvl="1" indent="-609600" eaLnBrk="1" hangingPunct="1">
              <a:defRPr/>
            </a:pPr>
            <a:r>
              <a:rPr lang="en-US" dirty="0" err="1"/>
              <a:t>iNET</a:t>
            </a:r>
            <a:r>
              <a:rPr lang="en-US" dirty="0"/>
              <a:t> </a:t>
            </a:r>
            <a:r>
              <a:rPr lang="en-US" dirty="0" smtClean="0"/>
              <a:t>Suite:</a:t>
            </a:r>
          </a:p>
          <a:p>
            <a:pPr marL="1409700" lvl="2" indent="-609600">
              <a:defRPr/>
            </a:pPr>
            <a:r>
              <a:rPr lang="en-US" dirty="0" smtClean="0"/>
              <a:t>Flight testing of demonstration system in progress</a:t>
            </a:r>
          </a:p>
          <a:p>
            <a:pPr marL="1409700" lvl="2" indent="-609600">
              <a:defRPr/>
            </a:pPr>
            <a:r>
              <a:rPr lang="en-US" dirty="0" smtClean="0"/>
              <a:t>Expect to release draft standards end of summer</a:t>
            </a:r>
          </a:p>
          <a:p>
            <a:pPr marL="1409700" lvl="2" indent="-609600">
              <a:defRPr/>
            </a:pPr>
            <a:r>
              <a:rPr lang="en-US" dirty="0" smtClean="0"/>
              <a:t>MDL standard has split in two</a:t>
            </a:r>
          </a:p>
          <a:p>
            <a:pPr marL="1866900" lvl="3" indent="-609600">
              <a:defRPr/>
            </a:pPr>
            <a:r>
              <a:rPr lang="en-US" dirty="0" err="1" smtClean="0"/>
              <a:t>iNET</a:t>
            </a:r>
            <a:r>
              <a:rPr lang="en-US" dirty="0" smtClean="0"/>
              <a:t> work</a:t>
            </a:r>
          </a:p>
          <a:p>
            <a:pPr marL="1866900" lvl="3" indent="-609600">
              <a:defRPr/>
            </a:pPr>
            <a:r>
              <a:rPr lang="en-US" dirty="0" smtClean="0"/>
              <a:t>Zodiac/Boeing work</a:t>
            </a:r>
          </a:p>
          <a:p>
            <a:pPr marL="1866900" lvl="3" indent="-609600">
              <a:defRPr/>
            </a:pPr>
            <a:r>
              <a:rPr lang="en-US" dirty="0" smtClean="0"/>
              <a:t>RCC will need to rationalize</a:t>
            </a:r>
          </a:p>
          <a:p>
            <a:pPr marL="1409700" lvl="2" indent="-609600">
              <a:defRPr/>
            </a:pPr>
            <a:r>
              <a:rPr lang="en-US" dirty="0" smtClean="0"/>
              <a:t>General </a:t>
            </a:r>
            <a:r>
              <a:rPr lang="en-US" dirty="0" err="1" smtClean="0"/>
              <a:t>expecatation</a:t>
            </a:r>
            <a:r>
              <a:rPr lang="en-US" dirty="0" smtClean="0"/>
              <a:t> that </a:t>
            </a:r>
            <a:r>
              <a:rPr lang="en-US" dirty="0" err="1" smtClean="0"/>
              <a:t>iNEt</a:t>
            </a:r>
            <a:r>
              <a:rPr lang="en-US" dirty="0" smtClean="0"/>
              <a:t> standards will move to RCC control at end of year but this is not confirmed by </a:t>
            </a:r>
            <a:r>
              <a:rPr lang="en-US" dirty="0" err="1" smtClean="0"/>
              <a:t>iNET</a:t>
            </a:r>
            <a:r>
              <a:rPr lang="en-US" dirty="0" smtClean="0"/>
              <a:t> group</a:t>
            </a:r>
          </a:p>
          <a:p>
            <a:pPr marL="1409700" lvl="2" indent="-609600">
              <a:defRPr/>
            </a:pPr>
            <a:r>
              <a:rPr lang="en-US" dirty="0" smtClean="0"/>
              <a:t>Bruce </a:t>
            </a:r>
            <a:r>
              <a:rPr lang="en-US" dirty="0" err="1" smtClean="0"/>
              <a:t>Lipe</a:t>
            </a:r>
            <a:r>
              <a:rPr lang="en-US" dirty="0" smtClean="0"/>
              <a:t> no longer </a:t>
            </a:r>
            <a:r>
              <a:rPr lang="en-US" dirty="0" err="1" smtClean="0"/>
              <a:t>iNET</a:t>
            </a:r>
            <a:r>
              <a:rPr lang="en-US" dirty="0" smtClean="0"/>
              <a:t> program lead – vacant position</a:t>
            </a:r>
            <a:endParaRPr lang="en-US" dirty="0" smtClean="0"/>
          </a:p>
          <a:p>
            <a:pPr marL="457200" lvl="1" indent="0" eaLnBrk="1" hangingPunct="1">
              <a:buFontTx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453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effectLst/>
                <a:ea typeface="ＭＳ Ｐゴシック" charset="-128"/>
              </a:rPr>
              <a:t>Sub-Committee Focus II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105400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defRPr/>
            </a:pPr>
            <a:r>
              <a:rPr lang="en-US" dirty="0" smtClean="0"/>
              <a:t>Standards Activity:</a:t>
            </a:r>
          </a:p>
          <a:p>
            <a:pPr marL="1009650" lvl="1" indent="-609600" eaLnBrk="1" hangingPunct="1">
              <a:defRPr/>
            </a:pPr>
            <a:r>
              <a:rPr lang="en-US" dirty="0" smtClean="0"/>
              <a:t>IRIG106-Pt2</a:t>
            </a:r>
          </a:p>
          <a:p>
            <a:pPr marL="1409700" lvl="2" indent="-609600" eaLnBrk="1" hangingPunct="1">
              <a:defRPr/>
            </a:pPr>
            <a:r>
              <a:rPr lang="en-US" dirty="0" smtClean="0"/>
              <a:t>Carl </a:t>
            </a:r>
            <a:r>
              <a:rPr lang="en-US" dirty="0" err="1" smtClean="0"/>
              <a:t>Reinwald</a:t>
            </a:r>
            <a:r>
              <a:rPr lang="en-US" dirty="0" smtClean="0"/>
              <a:t> has been working on a task to define the table of contents for Part II</a:t>
            </a:r>
          </a:p>
          <a:p>
            <a:pPr marL="1866900" lvl="3" indent="-609600" eaLnBrk="1" hangingPunct="1">
              <a:defRPr/>
            </a:pPr>
            <a:r>
              <a:rPr lang="en-US" dirty="0" smtClean="0"/>
              <a:t>Restructuring of the draft standards developed by </a:t>
            </a:r>
            <a:r>
              <a:rPr lang="en-US" dirty="0" err="1" smtClean="0"/>
              <a:t>iNET</a:t>
            </a:r>
            <a:r>
              <a:rPr lang="en-US" dirty="0" smtClean="0"/>
              <a:t> working groups</a:t>
            </a:r>
          </a:p>
          <a:p>
            <a:pPr marL="1866900" lvl="3" indent="-609600" eaLnBrk="1" hangingPunct="1">
              <a:defRPr/>
            </a:pPr>
            <a:r>
              <a:rPr lang="en-US" dirty="0" smtClean="0"/>
              <a:t>A structure has been proposed as follows:</a:t>
            </a:r>
          </a:p>
          <a:p>
            <a:pPr marL="2324100" lvl="4" indent="-609600" eaLnBrk="1" hangingPunct="1">
              <a:defRPr/>
            </a:pPr>
            <a:r>
              <a:rPr lang="en-US" dirty="0" err="1" smtClean="0"/>
              <a:t>Ch</a:t>
            </a:r>
            <a:r>
              <a:rPr lang="en-US" dirty="0" smtClean="0"/>
              <a:t> 22 – Base Protocol Suite</a:t>
            </a:r>
          </a:p>
          <a:p>
            <a:pPr marL="2781300" lvl="5" indent="-609600">
              <a:defRPr/>
            </a:pPr>
            <a:r>
              <a:rPr lang="en-US" dirty="0" smtClean="0"/>
              <a:t>22.1 – Network Access Layer</a:t>
            </a:r>
          </a:p>
          <a:p>
            <a:pPr marL="2781300" lvl="5" indent="-609600">
              <a:defRPr/>
            </a:pPr>
            <a:r>
              <a:rPr lang="en-US" dirty="0" smtClean="0"/>
              <a:t>22.2 – Internet Layer</a:t>
            </a:r>
          </a:p>
          <a:p>
            <a:pPr marL="2781300" lvl="5" indent="-609600">
              <a:defRPr/>
            </a:pPr>
            <a:r>
              <a:rPr lang="en-US" dirty="0" smtClean="0"/>
              <a:t>22.3 – Transport Layer</a:t>
            </a:r>
          </a:p>
          <a:p>
            <a:pPr marL="2781300" lvl="5" indent="-609600">
              <a:defRPr/>
            </a:pPr>
            <a:r>
              <a:rPr lang="en-US" dirty="0" smtClean="0"/>
              <a:t>22.4 – Application Layer</a:t>
            </a:r>
          </a:p>
          <a:p>
            <a:pPr marL="2781300" lvl="5" indent="-609600">
              <a:defRPr/>
            </a:pPr>
            <a:r>
              <a:rPr lang="en-US" dirty="0" smtClean="0"/>
              <a:t>22.5 – Supporting Technologies</a:t>
            </a:r>
          </a:p>
          <a:p>
            <a:pPr marL="1866900" lvl="3" indent="-609600">
              <a:defRPr/>
            </a:pPr>
            <a:r>
              <a:rPr lang="en-US" dirty="0" smtClean="0"/>
              <a:t>Just a proposal! (though a good one). Needs to be ratified</a:t>
            </a:r>
          </a:p>
          <a:p>
            <a:pPr marL="1866900" lvl="3" indent="-609600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091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Recorders Activity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RCC Telemetry Group Recorder &amp; Reproducer Committee</a:t>
            </a:r>
          </a:p>
          <a:p>
            <a:pPr lvl="1" eaLnBrk="1" hangingPunct="1">
              <a:defRPr/>
            </a:pPr>
            <a:r>
              <a:rPr lang="en-US" sz="2400" dirty="0" smtClean="0"/>
              <a:t>IRIG 106-15 Chapters 6/9/10 Release In-Work</a:t>
            </a:r>
          </a:p>
          <a:p>
            <a:pPr lvl="1" eaLnBrk="1" hangingPunct="1">
              <a:defRPr/>
            </a:pPr>
            <a:r>
              <a:rPr lang="en-US" sz="2400" dirty="0" smtClean="0"/>
              <a:t>IRIG 106 Chapter 7 Standard Submitted &amp; Responsibility Move to Data MUX Committee</a:t>
            </a:r>
          </a:p>
          <a:p>
            <a:pPr eaLnBrk="1" hangingPunct="1">
              <a:defRPr/>
            </a:pPr>
            <a:r>
              <a:rPr lang="en-US" sz="2800" dirty="0" smtClean="0"/>
              <a:t>STANAG 4575, AEDP-6 Ratification</a:t>
            </a:r>
          </a:p>
          <a:p>
            <a:pPr lvl="1" eaLnBrk="1" hangingPunct="1">
              <a:defRPr/>
            </a:pPr>
            <a:r>
              <a:rPr lang="en-US" sz="2400" dirty="0" smtClean="0"/>
              <a:t>Released Ed 4 to NSA for ratification and subsequent release to member nations for promulgation.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58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Significant Activity </a:t>
            </a:r>
            <a:br>
              <a:rPr lang="en-US" dirty="0" smtClean="0"/>
            </a:br>
            <a:r>
              <a:rPr lang="en-US" sz="3200" dirty="0" smtClean="0"/>
              <a:t>RCC Document 106-15 Chapter 10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pPr marL="0" lvl="0"/>
            <a:r>
              <a:rPr lang="en-US" sz="2800" dirty="0" smtClean="0"/>
              <a:t>2015 Release </a:t>
            </a:r>
            <a:r>
              <a:rPr lang="en-US" sz="2800" dirty="0"/>
              <a:t>Pink Sheet Reviews </a:t>
            </a:r>
            <a:r>
              <a:rPr lang="en-US" sz="2800" dirty="0" smtClean="0"/>
              <a:t>Complete</a:t>
            </a:r>
          </a:p>
          <a:p>
            <a:pPr marL="0" lvl="0"/>
            <a:r>
              <a:rPr lang="en-US" sz="2800" dirty="0"/>
              <a:t>2015 Release Submitted to RCC Tech Editor in </a:t>
            </a:r>
            <a:r>
              <a:rPr lang="en-US" sz="2800" dirty="0" smtClean="0"/>
              <a:t>December</a:t>
            </a:r>
          </a:p>
          <a:p>
            <a:pPr marL="0" lvl="0"/>
            <a:r>
              <a:rPr lang="en-US" sz="2800" dirty="0" smtClean="0"/>
              <a:t>Comments &amp; Word is Ongoing</a:t>
            </a:r>
          </a:p>
          <a:p>
            <a:pPr marL="0" lvl="0"/>
            <a:r>
              <a:rPr lang="en-US" sz="2800" dirty="0" smtClean="0"/>
              <a:t>Publish Date TBD</a:t>
            </a:r>
          </a:p>
        </p:txBody>
      </p:sp>
    </p:spTree>
    <p:extLst>
      <p:ext uri="{BB962C8B-B14F-4D97-AF65-F5344CB8AC3E}">
        <p14:creationId xmlns:p14="http://schemas.microsoft.com/office/powerpoint/2010/main" val="194938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498</TotalTime>
  <Words>366</Words>
  <Application>Microsoft Office PowerPoint</Application>
  <PresentationFormat>On-screen Show (4:3)</PresentationFormat>
  <Paragraphs>59</Paragraphs>
  <Slides>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Globe</vt:lpstr>
      <vt:lpstr>ETSC June 2015 Meeting</vt:lpstr>
      <vt:lpstr>General Points</vt:lpstr>
      <vt:lpstr>TSCC Makeup</vt:lpstr>
      <vt:lpstr>Data Multiplex Committee Focus</vt:lpstr>
      <vt:lpstr>Networks Sub-Committee</vt:lpstr>
      <vt:lpstr>Sub-Committee Focus II</vt:lpstr>
      <vt:lpstr>Data Recorders Activity</vt:lpstr>
      <vt:lpstr>Significant Activity  RCC Document 106-15 Chapter 10 </vt:lpstr>
    </vt:vector>
  </TitlesOfParts>
  <Company>Telemetry-West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“Sub-Committee Name”</dc:title>
  <dc:creator>David</dc:creator>
  <cp:lastModifiedBy>Diarmuid Corry</cp:lastModifiedBy>
  <cp:revision>62</cp:revision>
  <cp:lastPrinted>2011-10-19T19:15:33Z</cp:lastPrinted>
  <dcterms:created xsi:type="dcterms:W3CDTF">2007-10-17T21:05:54Z</dcterms:created>
  <dcterms:modified xsi:type="dcterms:W3CDTF">2015-06-10T07:31:57Z</dcterms:modified>
</cp:coreProperties>
</file>